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Times New Roman Bold" charset="1" panose="02030802070405020303"/>
      <p:regular r:id="rId17"/>
    </p:embeddedFont>
    <p:embeddedFont>
      <p:font typeface="Times New Roman" charset="1" panose="02030502070405020303"/>
      <p:regular r:id="rId18"/>
    </p:embeddedFont>
    <p:embeddedFont>
      <p:font typeface="Times New Roman Semi-Bold" charset="1" panose="02030702070405020303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13.jpe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3.jpe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.jpeg" Type="http://schemas.openxmlformats.org/officeDocument/2006/relationships/image"/><Relationship Id="rId4" Target="../media/image6.jpe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7.jpeg" Type="http://schemas.openxmlformats.org/officeDocument/2006/relationships/image"/><Relationship Id="rId6" Target="../media/image8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9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9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0.jpeg" Type="http://schemas.openxmlformats.org/officeDocument/2006/relationships/image"/><Relationship Id="rId4" Target="../media/image11.jpe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12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8846" y="571501"/>
            <a:ext cx="17250307" cy="9331930"/>
            <a:chOff x="0" y="0"/>
            <a:chExt cx="4543291" cy="24577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43291" cy="2457792"/>
            </a:xfrm>
            <a:custGeom>
              <a:avLst/>
              <a:gdLst/>
              <a:ahLst/>
              <a:cxnLst/>
              <a:rect r="r" b="b" t="t" l="l"/>
              <a:pathLst>
                <a:path h="2457792" w="4543291">
                  <a:moveTo>
                    <a:pt x="27377" y="0"/>
                  </a:moveTo>
                  <a:lnTo>
                    <a:pt x="4515914" y="0"/>
                  </a:lnTo>
                  <a:cubicBezTo>
                    <a:pt x="4523175" y="0"/>
                    <a:pt x="4530138" y="2884"/>
                    <a:pt x="4535272" y="8018"/>
                  </a:cubicBezTo>
                  <a:cubicBezTo>
                    <a:pt x="4540407" y="13153"/>
                    <a:pt x="4543291" y="20116"/>
                    <a:pt x="4543291" y="27377"/>
                  </a:cubicBezTo>
                  <a:lnTo>
                    <a:pt x="4543291" y="2430415"/>
                  </a:lnTo>
                  <a:cubicBezTo>
                    <a:pt x="4543291" y="2445535"/>
                    <a:pt x="4531034" y="2457792"/>
                    <a:pt x="4515914" y="2457792"/>
                  </a:cubicBezTo>
                  <a:lnTo>
                    <a:pt x="27377" y="2457792"/>
                  </a:lnTo>
                  <a:cubicBezTo>
                    <a:pt x="20116" y="2457792"/>
                    <a:pt x="13153" y="2454908"/>
                    <a:pt x="8018" y="2449774"/>
                  </a:cubicBezTo>
                  <a:cubicBezTo>
                    <a:pt x="2884" y="2444640"/>
                    <a:pt x="0" y="2437676"/>
                    <a:pt x="0" y="2430415"/>
                  </a:cubicBezTo>
                  <a:lnTo>
                    <a:pt x="0" y="27377"/>
                  </a:lnTo>
                  <a:cubicBezTo>
                    <a:pt x="0" y="20116"/>
                    <a:pt x="2884" y="13153"/>
                    <a:pt x="8018" y="8018"/>
                  </a:cubicBezTo>
                  <a:cubicBezTo>
                    <a:pt x="13153" y="2884"/>
                    <a:pt x="20116" y="0"/>
                    <a:pt x="27377" y="0"/>
                  </a:cubicBezTo>
                  <a:close/>
                </a:path>
              </a:pathLst>
            </a:custGeom>
            <a:solidFill>
              <a:srgbClr val="AA240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4543291" cy="25435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2700000">
            <a:off x="16317946" y="-1572166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8" y="0"/>
                </a:lnTo>
                <a:lnTo>
                  <a:pt x="1454068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7" id="7"/>
          <p:cNvGrpSpPr/>
          <p:nvPr/>
        </p:nvGrpSpPr>
        <p:grpSpPr>
          <a:xfrm rot="0">
            <a:off x="796931" y="2070506"/>
            <a:ext cx="7145922" cy="7187794"/>
            <a:chOff x="0" y="0"/>
            <a:chExt cx="1095669" cy="110209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95669" cy="1102090"/>
            </a:xfrm>
            <a:custGeom>
              <a:avLst/>
              <a:gdLst/>
              <a:ahLst/>
              <a:cxnLst/>
              <a:rect r="r" b="b" t="t" l="l"/>
              <a:pathLst>
                <a:path h="1102090" w="1095669">
                  <a:moveTo>
                    <a:pt x="24918" y="0"/>
                  </a:moveTo>
                  <a:lnTo>
                    <a:pt x="1070751" y="0"/>
                  </a:lnTo>
                  <a:cubicBezTo>
                    <a:pt x="1084513" y="0"/>
                    <a:pt x="1095669" y="11156"/>
                    <a:pt x="1095669" y="24918"/>
                  </a:cubicBezTo>
                  <a:lnTo>
                    <a:pt x="1095669" y="1077171"/>
                  </a:lnTo>
                  <a:cubicBezTo>
                    <a:pt x="1095669" y="1090933"/>
                    <a:pt x="1084513" y="1102090"/>
                    <a:pt x="1070751" y="1102090"/>
                  </a:cubicBezTo>
                  <a:lnTo>
                    <a:pt x="24918" y="1102090"/>
                  </a:lnTo>
                  <a:cubicBezTo>
                    <a:pt x="18310" y="1102090"/>
                    <a:pt x="11971" y="1099464"/>
                    <a:pt x="7298" y="1094791"/>
                  </a:cubicBezTo>
                  <a:cubicBezTo>
                    <a:pt x="2625" y="1090118"/>
                    <a:pt x="0" y="1083780"/>
                    <a:pt x="0" y="1077171"/>
                  </a:cubicBezTo>
                  <a:lnTo>
                    <a:pt x="0" y="24918"/>
                  </a:lnTo>
                  <a:cubicBezTo>
                    <a:pt x="0" y="11156"/>
                    <a:pt x="11156" y="0"/>
                    <a:pt x="24918" y="0"/>
                  </a:cubicBezTo>
                  <a:close/>
                </a:path>
              </a:pathLst>
            </a:custGeom>
            <a:blipFill>
              <a:blip r:embed="rId5"/>
              <a:stretch>
                <a:fillRect l="-25439" t="0" r="-25439" b="0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Freeform 9" id="9"/>
          <p:cNvSpPr/>
          <p:nvPr/>
        </p:nvSpPr>
        <p:spPr>
          <a:xfrm flipH="false" flipV="false" rot="-2700000">
            <a:off x="69897" y="6283833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8" y="0"/>
                </a:lnTo>
                <a:lnTo>
                  <a:pt x="1454068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8236375" y="837922"/>
            <a:ext cx="7940926" cy="3068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52"/>
              </a:lnSpc>
              <a:spcBef>
                <a:spcPct val="0"/>
              </a:spcBef>
            </a:pPr>
            <a:r>
              <a:rPr lang="en-US" b="true" sz="7866" spc="-401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ONLINE MOVI</a:t>
            </a:r>
            <a:r>
              <a:rPr lang="en-US" b="true" sz="7866" spc="-401" strike="noStrike" u="non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E</a:t>
            </a:r>
            <a:r>
              <a:rPr lang="en-US" b="true" sz="7866" spc="-401" strike="noStrike" u="non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TI</a:t>
            </a:r>
            <a:r>
              <a:rPr lang="en-US" b="true" sz="7866" spc="-401" strike="noStrike" u="non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</a:t>
            </a:r>
            <a:r>
              <a:rPr lang="en-US" b="true" sz="7866" spc="-401" strike="noStrike" u="non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K</a:t>
            </a:r>
            <a:r>
              <a:rPr lang="en-US" b="true" sz="7866" spc="-401" strike="noStrike" u="non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ET </a:t>
            </a:r>
            <a:r>
              <a:rPr lang="en-US" b="true" sz="7866" spc="-401" strike="noStrike" u="non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BOOK</a:t>
            </a:r>
            <a:r>
              <a:rPr lang="en-US" b="true" sz="7866" spc="-401" strike="noStrike" u="non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IN</a:t>
            </a:r>
            <a:r>
              <a:rPr lang="en-US" b="true" sz="7866" spc="-401" strike="noStrike" u="non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G</a:t>
            </a:r>
            <a:r>
              <a:rPr lang="en-US" b="true" sz="7866" spc="-401" strike="noStrike" u="non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</a:t>
            </a:r>
            <a:r>
              <a:rPr lang="en-US" b="true" sz="7866" spc="-401" strike="noStrike" u="non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36375" y="3726230"/>
            <a:ext cx="8822286" cy="2544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41"/>
              </a:lnSpc>
              <a:spcBef>
                <a:spcPct val="0"/>
              </a:spcBef>
            </a:pPr>
            <a:r>
              <a:rPr lang="en-US" sz="2377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 impl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men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ic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ation for book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ing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mov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ie ti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cket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onl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ti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ket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bo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ok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ng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net-based appl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on,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whi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plic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tion can b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ccessed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 anywhe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on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 netw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k. This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onlin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cket reserv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sys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 a c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nem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bs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ibl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a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ll i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nternet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ers.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36375" y="6099384"/>
            <a:ext cx="8822286" cy="3554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41"/>
              </a:lnSpc>
              <a:spcBef>
                <a:spcPct val="0"/>
              </a:spcBef>
            </a:pPr>
            <a:r>
              <a:rPr lang="en-US" b="true" sz="2377" u="sng">
                <a:solidFill>
                  <a:srgbClr val="FFFFFF">
                    <a:alpha val="71765"/>
                  </a:srgbClr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Sub</a:t>
            </a:r>
            <a:r>
              <a:rPr lang="en-US" b="true" sz="2377" strike="noStrike" u="sng">
                <a:solidFill>
                  <a:srgbClr val="FFFFFF">
                    <a:alpha val="71765"/>
                  </a:srgbClr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mitte</a:t>
            </a:r>
            <a:r>
              <a:rPr lang="en-US" b="true" sz="2377" strike="noStrike" u="sng">
                <a:solidFill>
                  <a:srgbClr val="FFFFFF">
                    <a:alpha val="71765"/>
                  </a:srgbClr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</a:t>
            </a:r>
            <a:r>
              <a:rPr lang="en-US" b="true" sz="2377" strike="noStrike" u="sng">
                <a:solidFill>
                  <a:srgbClr val="FFFFFF">
                    <a:alpha val="71765"/>
                  </a:srgbClr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by:-</a:t>
            </a:r>
          </a:p>
          <a:p>
            <a:pPr algn="l" marL="0" indent="0" lvl="0">
              <a:lnSpc>
                <a:spcPts val="4041"/>
              </a:lnSpc>
              <a:spcBef>
                <a:spcPct val="0"/>
              </a:spcBef>
            </a:pP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2310030045: T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Ud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</a:p>
          <a:p>
            <a:pPr algn="l" marL="0" indent="0" lvl="0">
              <a:lnSpc>
                <a:spcPts val="4041"/>
              </a:lnSpc>
              <a:spcBef>
                <a:spcPct val="0"/>
              </a:spcBef>
            </a:pP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2310030035: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P.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anmukha Sri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</a:t>
            </a:r>
          </a:p>
          <a:p>
            <a:pPr algn="l" marL="0" indent="0" lvl="0">
              <a:lnSpc>
                <a:spcPts val="4041"/>
              </a:lnSpc>
              <a:spcBef>
                <a:spcPct val="0"/>
              </a:spcBef>
            </a:pP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2310030450: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A.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ah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ul</a:t>
            </a:r>
          </a:p>
          <a:p>
            <a:pPr algn="l" marL="0" indent="0" lvl="0">
              <a:lnSpc>
                <a:spcPts val="4041"/>
              </a:lnSpc>
              <a:spcBef>
                <a:spcPct val="0"/>
              </a:spcBef>
            </a:pP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2310030307: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haran</a:t>
            </a:r>
          </a:p>
          <a:p>
            <a:pPr algn="l" marL="0" indent="0" lvl="0">
              <a:lnSpc>
                <a:spcPts val="4041"/>
              </a:lnSpc>
              <a:spcBef>
                <a:spcPct val="0"/>
              </a:spcBef>
            </a:pP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2310030096: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T. Akhil Ra</a:t>
            </a:r>
            <a:r>
              <a:rPr lang="en-US" sz="2377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</a:t>
            </a:r>
          </a:p>
          <a:p>
            <a:pPr algn="l" marL="0" indent="0" lvl="0">
              <a:lnSpc>
                <a:spcPts val="404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8846" y="571501"/>
            <a:ext cx="17250307" cy="9331930"/>
            <a:chOff x="0" y="0"/>
            <a:chExt cx="4543291" cy="24577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43291" cy="2457792"/>
            </a:xfrm>
            <a:custGeom>
              <a:avLst/>
              <a:gdLst/>
              <a:ahLst/>
              <a:cxnLst/>
              <a:rect r="r" b="b" t="t" l="l"/>
              <a:pathLst>
                <a:path h="2457792" w="4543291">
                  <a:moveTo>
                    <a:pt x="27377" y="0"/>
                  </a:moveTo>
                  <a:lnTo>
                    <a:pt x="4515914" y="0"/>
                  </a:lnTo>
                  <a:cubicBezTo>
                    <a:pt x="4523175" y="0"/>
                    <a:pt x="4530138" y="2884"/>
                    <a:pt x="4535272" y="8018"/>
                  </a:cubicBezTo>
                  <a:cubicBezTo>
                    <a:pt x="4540407" y="13153"/>
                    <a:pt x="4543291" y="20116"/>
                    <a:pt x="4543291" y="27377"/>
                  </a:cubicBezTo>
                  <a:lnTo>
                    <a:pt x="4543291" y="2430415"/>
                  </a:lnTo>
                  <a:cubicBezTo>
                    <a:pt x="4543291" y="2445535"/>
                    <a:pt x="4531034" y="2457792"/>
                    <a:pt x="4515914" y="2457792"/>
                  </a:cubicBezTo>
                  <a:lnTo>
                    <a:pt x="27377" y="2457792"/>
                  </a:lnTo>
                  <a:cubicBezTo>
                    <a:pt x="20116" y="2457792"/>
                    <a:pt x="13153" y="2454908"/>
                    <a:pt x="8018" y="2449774"/>
                  </a:cubicBezTo>
                  <a:cubicBezTo>
                    <a:pt x="2884" y="2444640"/>
                    <a:pt x="0" y="2437676"/>
                    <a:pt x="0" y="2430415"/>
                  </a:cubicBezTo>
                  <a:lnTo>
                    <a:pt x="0" y="27377"/>
                  </a:lnTo>
                  <a:cubicBezTo>
                    <a:pt x="0" y="20116"/>
                    <a:pt x="2884" y="13153"/>
                    <a:pt x="8018" y="8018"/>
                  </a:cubicBezTo>
                  <a:cubicBezTo>
                    <a:pt x="13153" y="2884"/>
                    <a:pt x="20116" y="0"/>
                    <a:pt x="27377" y="0"/>
                  </a:cubicBezTo>
                  <a:close/>
                </a:path>
              </a:pathLst>
            </a:custGeom>
            <a:solidFill>
              <a:srgbClr val="AA240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4543291" cy="25435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484152" y="820806"/>
            <a:ext cx="9288897" cy="8437494"/>
            <a:chOff x="0" y="0"/>
            <a:chExt cx="1213298" cy="11020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13298" cy="1102090"/>
            </a:xfrm>
            <a:custGeom>
              <a:avLst/>
              <a:gdLst/>
              <a:ahLst/>
              <a:cxnLst/>
              <a:rect r="r" b="b" t="t" l="l"/>
              <a:pathLst>
                <a:path h="1102090" w="1213298">
                  <a:moveTo>
                    <a:pt x="55008" y="0"/>
                  </a:moveTo>
                  <a:lnTo>
                    <a:pt x="1158290" y="0"/>
                  </a:lnTo>
                  <a:cubicBezTo>
                    <a:pt x="1172879" y="0"/>
                    <a:pt x="1186871" y="5796"/>
                    <a:pt x="1197187" y="16112"/>
                  </a:cubicBezTo>
                  <a:cubicBezTo>
                    <a:pt x="1207503" y="26428"/>
                    <a:pt x="1213298" y="40419"/>
                    <a:pt x="1213298" y="55008"/>
                  </a:cubicBezTo>
                  <a:lnTo>
                    <a:pt x="1213298" y="1047081"/>
                  </a:lnTo>
                  <a:cubicBezTo>
                    <a:pt x="1213298" y="1077462"/>
                    <a:pt x="1188670" y="1102090"/>
                    <a:pt x="1158290" y="1102090"/>
                  </a:cubicBezTo>
                  <a:lnTo>
                    <a:pt x="55008" y="1102090"/>
                  </a:lnTo>
                  <a:cubicBezTo>
                    <a:pt x="40419" y="1102090"/>
                    <a:pt x="26428" y="1096294"/>
                    <a:pt x="16112" y="1085978"/>
                  </a:cubicBezTo>
                  <a:cubicBezTo>
                    <a:pt x="5796" y="1075662"/>
                    <a:pt x="0" y="1061670"/>
                    <a:pt x="0" y="1047081"/>
                  </a:cubicBezTo>
                  <a:lnTo>
                    <a:pt x="0" y="55008"/>
                  </a:lnTo>
                  <a:cubicBezTo>
                    <a:pt x="0" y="40419"/>
                    <a:pt x="5796" y="26428"/>
                    <a:pt x="16112" y="16112"/>
                  </a:cubicBezTo>
                  <a:cubicBezTo>
                    <a:pt x="26428" y="5796"/>
                    <a:pt x="40419" y="0"/>
                    <a:pt x="55008" y="0"/>
                  </a:cubicBezTo>
                  <a:close/>
                </a:path>
              </a:pathLst>
            </a:custGeom>
            <a:blipFill>
              <a:blip r:embed="rId3"/>
              <a:stretch>
                <a:fillRect l="-18125" t="0" r="-18125" b="0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Freeform 8" id="8"/>
          <p:cNvSpPr/>
          <p:nvPr/>
        </p:nvSpPr>
        <p:spPr>
          <a:xfrm flipH="false" flipV="false" rot="-2700000">
            <a:off x="16370898" y="-1874314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8"/>
                </a:lnTo>
                <a:lnTo>
                  <a:pt x="0" y="58060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-2700000">
            <a:off x="69897" y="6283833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8" y="0"/>
                </a:lnTo>
                <a:lnTo>
                  <a:pt x="1454068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854643" y="2037476"/>
            <a:ext cx="7404657" cy="1297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19"/>
              </a:lnSpc>
              <a:spcBef>
                <a:spcPct val="0"/>
              </a:spcBef>
            </a:pPr>
            <a:r>
              <a:rPr lang="en-US" b="true" sz="8666" spc="-441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CONCLUSION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077732" y="3017136"/>
            <a:ext cx="7433232" cy="5763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03"/>
              </a:lnSpc>
              <a:spcBef>
                <a:spcPct val="0"/>
              </a:spcBef>
            </a:pPr>
            <a:r>
              <a:rPr lang="en-US" sz="2060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M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cket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oo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king App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ng Reac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provides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od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rn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ient, a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 u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r-fri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ndly solu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ion fo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booking mov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t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cket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online. By leverag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ing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pow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rful tools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 Reac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grating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ynamic APIs, the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pp no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only s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lifie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book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ng proc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ss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but a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ddresse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-w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rld societal needs f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convenience and digi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 access.</a:t>
            </a:r>
          </a:p>
          <a:p>
            <a:pPr algn="l" marL="0" indent="0" lvl="0">
              <a:lnSpc>
                <a:spcPts val="3503"/>
              </a:lnSpc>
              <a:spcBef>
                <a:spcPct val="0"/>
              </a:spcBef>
            </a:pP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 it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ble ar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hitecture,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tive design,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nd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fu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enhancement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oje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onstr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both technical fea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ibility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nd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ical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act. It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 the pot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to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be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ransf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med into a fully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fu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nct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 produc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that can be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efit m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viegoers a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 cinema operators alike</a:t>
            </a:r>
            <a:r>
              <a:rPr lang="en-US" sz="206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l" marL="0" indent="0" lvl="0">
              <a:lnSpc>
                <a:spcPts val="3503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350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8846" y="571501"/>
            <a:ext cx="17250307" cy="9331930"/>
            <a:chOff x="0" y="0"/>
            <a:chExt cx="4543291" cy="24577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43291" cy="2457792"/>
            </a:xfrm>
            <a:custGeom>
              <a:avLst/>
              <a:gdLst/>
              <a:ahLst/>
              <a:cxnLst/>
              <a:rect r="r" b="b" t="t" l="l"/>
              <a:pathLst>
                <a:path h="2457792" w="4543291">
                  <a:moveTo>
                    <a:pt x="27377" y="0"/>
                  </a:moveTo>
                  <a:lnTo>
                    <a:pt x="4515914" y="0"/>
                  </a:lnTo>
                  <a:cubicBezTo>
                    <a:pt x="4523175" y="0"/>
                    <a:pt x="4530138" y="2884"/>
                    <a:pt x="4535272" y="8018"/>
                  </a:cubicBezTo>
                  <a:cubicBezTo>
                    <a:pt x="4540407" y="13153"/>
                    <a:pt x="4543291" y="20116"/>
                    <a:pt x="4543291" y="27377"/>
                  </a:cubicBezTo>
                  <a:lnTo>
                    <a:pt x="4543291" y="2430415"/>
                  </a:lnTo>
                  <a:cubicBezTo>
                    <a:pt x="4543291" y="2445535"/>
                    <a:pt x="4531034" y="2457792"/>
                    <a:pt x="4515914" y="2457792"/>
                  </a:cubicBezTo>
                  <a:lnTo>
                    <a:pt x="27377" y="2457792"/>
                  </a:lnTo>
                  <a:cubicBezTo>
                    <a:pt x="20116" y="2457792"/>
                    <a:pt x="13153" y="2454908"/>
                    <a:pt x="8018" y="2449774"/>
                  </a:cubicBezTo>
                  <a:cubicBezTo>
                    <a:pt x="2884" y="2444640"/>
                    <a:pt x="0" y="2437676"/>
                    <a:pt x="0" y="2430415"/>
                  </a:cubicBezTo>
                  <a:lnTo>
                    <a:pt x="0" y="27377"/>
                  </a:lnTo>
                  <a:cubicBezTo>
                    <a:pt x="0" y="20116"/>
                    <a:pt x="2884" y="13153"/>
                    <a:pt x="8018" y="8018"/>
                  </a:cubicBezTo>
                  <a:cubicBezTo>
                    <a:pt x="13153" y="2884"/>
                    <a:pt x="20116" y="0"/>
                    <a:pt x="27377" y="0"/>
                  </a:cubicBezTo>
                  <a:close/>
                </a:path>
              </a:pathLst>
            </a:custGeom>
            <a:solidFill>
              <a:srgbClr val="AA240D">
                <a:alpha val="87843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4543291" cy="25435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7707164">
            <a:off x="16294306" y="6543150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7" id="7"/>
          <p:cNvGrpSpPr/>
          <p:nvPr/>
        </p:nvGrpSpPr>
        <p:grpSpPr>
          <a:xfrm rot="0">
            <a:off x="7178644" y="8401636"/>
            <a:ext cx="3930713" cy="597384"/>
            <a:chOff x="0" y="0"/>
            <a:chExt cx="1035250" cy="15733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35250" cy="157336"/>
            </a:xfrm>
            <a:custGeom>
              <a:avLst/>
              <a:gdLst/>
              <a:ahLst/>
              <a:cxnLst/>
              <a:rect r="r" b="b" t="t" l="l"/>
              <a:pathLst>
                <a:path h="157336" w="1035250">
                  <a:moveTo>
                    <a:pt x="27574" y="0"/>
                  </a:moveTo>
                  <a:lnTo>
                    <a:pt x="1007675" y="0"/>
                  </a:lnTo>
                  <a:cubicBezTo>
                    <a:pt x="1022904" y="0"/>
                    <a:pt x="1035250" y="12345"/>
                    <a:pt x="1035250" y="27574"/>
                  </a:cubicBezTo>
                  <a:lnTo>
                    <a:pt x="1035250" y="129761"/>
                  </a:lnTo>
                  <a:cubicBezTo>
                    <a:pt x="1035250" y="144990"/>
                    <a:pt x="1022904" y="157336"/>
                    <a:pt x="1007675" y="157336"/>
                  </a:cubicBezTo>
                  <a:lnTo>
                    <a:pt x="27574" y="157336"/>
                  </a:lnTo>
                  <a:cubicBezTo>
                    <a:pt x="12345" y="157336"/>
                    <a:pt x="0" y="144990"/>
                    <a:pt x="0" y="129761"/>
                  </a:cubicBezTo>
                  <a:lnTo>
                    <a:pt x="0" y="27574"/>
                  </a:lnTo>
                  <a:cubicBezTo>
                    <a:pt x="0" y="12345"/>
                    <a:pt x="12345" y="0"/>
                    <a:pt x="27574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85725"/>
              <a:ext cx="1035250" cy="2430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068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-7707164">
            <a:off x="690351" y="-2189935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849576" y="1392889"/>
            <a:ext cx="11671641" cy="5948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41"/>
              </a:lnSpc>
            </a:pPr>
            <a:r>
              <a:rPr lang="en-US" b="true" sz="22022" spc="-1123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THANK YOU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238761" y="8464346"/>
            <a:ext cx="3810479" cy="38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34"/>
              </a:lnSpc>
            </a:pPr>
            <a:r>
              <a:rPr lang="en-US" b="true" sz="2024" spc="384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SEE YOU NEXT TIME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8846" y="571501"/>
            <a:ext cx="17250307" cy="9331930"/>
            <a:chOff x="0" y="0"/>
            <a:chExt cx="4543291" cy="24577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43291" cy="2457792"/>
            </a:xfrm>
            <a:custGeom>
              <a:avLst/>
              <a:gdLst/>
              <a:ahLst/>
              <a:cxnLst/>
              <a:rect r="r" b="b" t="t" l="l"/>
              <a:pathLst>
                <a:path h="2457792" w="4543291">
                  <a:moveTo>
                    <a:pt x="27377" y="0"/>
                  </a:moveTo>
                  <a:lnTo>
                    <a:pt x="4515914" y="0"/>
                  </a:lnTo>
                  <a:cubicBezTo>
                    <a:pt x="4523175" y="0"/>
                    <a:pt x="4530138" y="2884"/>
                    <a:pt x="4535272" y="8018"/>
                  </a:cubicBezTo>
                  <a:cubicBezTo>
                    <a:pt x="4540407" y="13153"/>
                    <a:pt x="4543291" y="20116"/>
                    <a:pt x="4543291" y="27377"/>
                  </a:cubicBezTo>
                  <a:lnTo>
                    <a:pt x="4543291" y="2430415"/>
                  </a:lnTo>
                  <a:cubicBezTo>
                    <a:pt x="4543291" y="2445535"/>
                    <a:pt x="4531034" y="2457792"/>
                    <a:pt x="4515914" y="2457792"/>
                  </a:cubicBezTo>
                  <a:lnTo>
                    <a:pt x="27377" y="2457792"/>
                  </a:lnTo>
                  <a:cubicBezTo>
                    <a:pt x="20116" y="2457792"/>
                    <a:pt x="13153" y="2454908"/>
                    <a:pt x="8018" y="2449774"/>
                  </a:cubicBezTo>
                  <a:cubicBezTo>
                    <a:pt x="2884" y="2444640"/>
                    <a:pt x="0" y="2437676"/>
                    <a:pt x="0" y="2430415"/>
                  </a:cubicBezTo>
                  <a:lnTo>
                    <a:pt x="0" y="27377"/>
                  </a:lnTo>
                  <a:cubicBezTo>
                    <a:pt x="0" y="20116"/>
                    <a:pt x="2884" y="13153"/>
                    <a:pt x="8018" y="8018"/>
                  </a:cubicBezTo>
                  <a:cubicBezTo>
                    <a:pt x="13153" y="2884"/>
                    <a:pt x="20116" y="0"/>
                    <a:pt x="27377" y="0"/>
                  </a:cubicBezTo>
                  <a:close/>
                </a:path>
              </a:pathLst>
            </a:custGeom>
            <a:solidFill>
              <a:srgbClr val="AA240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4543291" cy="25435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4406005" y="602589"/>
            <a:ext cx="3377305" cy="8906157"/>
            <a:chOff x="0" y="0"/>
            <a:chExt cx="556827" cy="146838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56827" cy="1468387"/>
            </a:xfrm>
            <a:custGeom>
              <a:avLst/>
              <a:gdLst/>
              <a:ahLst/>
              <a:cxnLst/>
              <a:rect r="r" b="b" t="t" l="l"/>
              <a:pathLst>
                <a:path h="1468387" w="556827">
                  <a:moveTo>
                    <a:pt x="52724" y="0"/>
                  </a:moveTo>
                  <a:lnTo>
                    <a:pt x="504104" y="0"/>
                  </a:lnTo>
                  <a:cubicBezTo>
                    <a:pt x="533222" y="0"/>
                    <a:pt x="556827" y="23605"/>
                    <a:pt x="556827" y="52724"/>
                  </a:cubicBezTo>
                  <a:lnTo>
                    <a:pt x="556827" y="1415663"/>
                  </a:lnTo>
                  <a:cubicBezTo>
                    <a:pt x="556827" y="1429646"/>
                    <a:pt x="551273" y="1443057"/>
                    <a:pt x="541385" y="1452945"/>
                  </a:cubicBezTo>
                  <a:cubicBezTo>
                    <a:pt x="531497" y="1462832"/>
                    <a:pt x="518087" y="1468387"/>
                    <a:pt x="504104" y="1468387"/>
                  </a:cubicBezTo>
                  <a:lnTo>
                    <a:pt x="52724" y="1468387"/>
                  </a:lnTo>
                  <a:cubicBezTo>
                    <a:pt x="23605" y="1468387"/>
                    <a:pt x="0" y="1444782"/>
                    <a:pt x="0" y="1415663"/>
                  </a:cubicBezTo>
                  <a:lnTo>
                    <a:pt x="0" y="52724"/>
                  </a:lnTo>
                  <a:cubicBezTo>
                    <a:pt x="0" y="23605"/>
                    <a:pt x="23605" y="0"/>
                    <a:pt x="52724" y="0"/>
                  </a:cubicBezTo>
                  <a:close/>
                </a:path>
              </a:pathLst>
            </a:custGeom>
            <a:blipFill>
              <a:blip r:embed="rId3"/>
              <a:stretch>
                <a:fillRect l="-147532" t="0" r="-147532" b="0"/>
              </a:stretch>
            </a:blipFill>
            <a:ln cap="rnd">
              <a:noFill/>
              <a:prstDash val="solid"/>
              <a:round/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1028700" y="690422"/>
            <a:ext cx="3377305" cy="8906157"/>
            <a:chOff x="0" y="0"/>
            <a:chExt cx="556827" cy="146838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56827" cy="1468387"/>
            </a:xfrm>
            <a:custGeom>
              <a:avLst/>
              <a:gdLst/>
              <a:ahLst/>
              <a:cxnLst/>
              <a:rect r="r" b="b" t="t" l="l"/>
              <a:pathLst>
                <a:path h="1468387" w="556827">
                  <a:moveTo>
                    <a:pt x="52724" y="0"/>
                  </a:moveTo>
                  <a:lnTo>
                    <a:pt x="504104" y="0"/>
                  </a:lnTo>
                  <a:cubicBezTo>
                    <a:pt x="533222" y="0"/>
                    <a:pt x="556827" y="23605"/>
                    <a:pt x="556827" y="52724"/>
                  </a:cubicBezTo>
                  <a:lnTo>
                    <a:pt x="556827" y="1415663"/>
                  </a:lnTo>
                  <a:cubicBezTo>
                    <a:pt x="556827" y="1429646"/>
                    <a:pt x="551273" y="1443057"/>
                    <a:pt x="541385" y="1452945"/>
                  </a:cubicBezTo>
                  <a:cubicBezTo>
                    <a:pt x="531497" y="1462832"/>
                    <a:pt x="518087" y="1468387"/>
                    <a:pt x="504104" y="1468387"/>
                  </a:cubicBezTo>
                  <a:lnTo>
                    <a:pt x="52724" y="1468387"/>
                  </a:lnTo>
                  <a:cubicBezTo>
                    <a:pt x="23605" y="1468387"/>
                    <a:pt x="0" y="1444782"/>
                    <a:pt x="0" y="1415663"/>
                  </a:cubicBezTo>
                  <a:lnTo>
                    <a:pt x="0" y="52724"/>
                  </a:lnTo>
                  <a:cubicBezTo>
                    <a:pt x="0" y="23605"/>
                    <a:pt x="23605" y="0"/>
                    <a:pt x="52724" y="0"/>
                  </a:cubicBezTo>
                  <a:close/>
                </a:path>
              </a:pathLst>
            </a:custGeom>
            <a:blipFill>
              <a:blip r:embed="rId4"/>
              <a:stretch>
                <a:fillRect l="-147903" t="0" r="-147903" b="0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Freeform 10" id="10"/>
          <p:cNvSpPr/>
          <p:nvPr/>
        </p:nvSpPr>
        <p:spPr>
          <a:xfrm flipH="false" flipV="false" rot="-2700000">
            <a:off x="16317946" y="-1572166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8" y="0"/>
                </a:lnTo>
                <a:lnTo>
                  <a:pt x="1454068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1" id="11"/>
          <p:cNvSpPr/>
          <p:nvPr/>
        </p:nvSpPr>
        <p:spPr>
          <a:xfrm flipH="false" flipV="false" rot="-2700000">
            <a:off x="69897" y="6283833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8" y="0"/>
                </a:lnTo>
                <a:lnTo>
                  <a:pt x="1454068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8736454" y="4814157"/>
            <a:ext cx="7940926" cy="397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7"/>
              </a:lnSpc>
            </a:pPr>
            <a:r>
              <a:rPr lang="en-US" sz="2048" spc="256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TITLE JUSTIFICATION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736454" y="1349899"/>
            <a:ext cx="7940926" cy="3400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19"/>
              </a:lnSpc>
              <a:spcBef>
                <a:spcPct val="0"/>
              </a:spcBef>
            </a:pPr>
            <a:r>
              <a:rPr lang="en-US" b="true" sz="8666" spc="-441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CLARITY OF PROJECT TITLE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736454" y="5308741"/>
            <a:ext cx="7747372" cy="4213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73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tle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ly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commun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 the purpose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nd do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ain of th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ect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l" marL="474979" indent="-237490" lvl="1">
              <a:lnSpc>
                <a:spcPts val="373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phr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 "Mov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T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ic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ket Book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ing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cifies the core functiona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l" marL="474979" indent="-237490" lvl="1">
              <a:lnSpc>
                <a:spcPts val="373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of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"Re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t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rly state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 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techn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gy u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ed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t-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nd.</a:t>
            </a:r>
          </a:p>
          <a:p>
            <a:pPr algn="l" marL="474979" indent="-237490" lvl="1">
              <a:lnSpc>
                <a:spcPts val="373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mpl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u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nderst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nd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ble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nd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m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king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easy f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anyone 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g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 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bjective</a:t>
            </a:r>
            <a:r>
              <a:rPr lang="en-US" sz="219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l" marL="0" indent="0" lvl="0">
              <a:lnSpc>
                <a:spcPts val="37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8846" y="571501"/>
            <a:ext cx="17250307" cy="9331930"/>
            <a:chOff x="0" y="0"/>
            <a:chExt cx="4543291" cy="24577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43291" cy="2457792"/>
            </a:xfrm>
            <a:custGeom>
              <a:avLst/>
              <a:gdLst/>
              <a:ahLst/>
              <a:cxnLst/>
              <a:rect r="r" b="b" t="t" l="l"/>
              <a:pathLst>
                <a:path h="2457792" w="4543291">
                  <a:moveTo>
                    <a:pt x="27377" y="0"/>
                  </a:moveTo>
                  <a:lnTo>
                    <a:pt x="4515914" y="0"/>
                  </a:lnTo>
                  <a:cubicBezTo>
                    <a:pt x="4523175" y="0"/>
                    <a:pt x="4530138" y="2884"/>
                    <a:pt x="4535272" y="8018"/>
                  </a:cubicBezTo>
                  <a:cubicBezTo>
                    <a:pt x="4540407" y="13153"/>
                    <a:pt x="4543291" y="20116"/>
                    <a:pt x="4543291" y="27377"/>
                  </a:cubicBezTo>
                  <a:lnTo>
                    <a:pt x="4543291" y="2430415"/>
                  </a:lnTo>
                  <a:cubicBezTo>
                    <a:pt x="4543291" y="2445535"/>
                    <a:pt x="4531034" y="2457792"/>
                    <a:pt x="4515914" y="2457792"/>
                  </a:cubicBezTo>
                  <a:lnTo>
                    <a:pt x="27377" y="2457792"/>
                  </a:lnTo>
                  <a:cubicBezTo>
                    <a:pt x="20116" y="2457792"/>
                    <a:pt x="13153" y="2454908"/>
                    <a:pt x="8018" y="2449774"/>
                  </a:cubicBezTo>
                  <a:cubicBezTo>
                    <a:pt x="2884" y="2444640"/>
                    <a:pt x="0" y="2437676"/>
                    <a:pt x="0" y="2430415"/>
                  </a:cubicBezTo>
                  <a:lnTo>
                    <a:pt x="0" y="27377"/>
                  </a:lnTo>
                  <a:cubicBezTo>
                    <a:pt x="0" y="20116"/>
                    <a:pt x="2884" y="13153"/>
                    <a:pt x="8018" y="8018"/>
                  </a:cubicBezTo>
                  <a:cubicBezTo>
                    <a:pt x="13153" y="2884"/>
                    <a:pt x="20116" y="0"/>
                    <a:pt x="27377" y="0"/>
                  </a:cubicBezTo>
                  <a:close/>
                </a:path>
              </a:pathLst>
            </a:custGeom>
            <a:solidFill>
              <a:srgbClr val="AA240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4543291" cy="25435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7707164">
            <a:off x="690351" y="-2189935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345924" y="1028700"/>
            <a:ext cx="6675415" cy="3488144"/>
            <a:chOff x="0" y="0"/>
            <a:chExt cx="1023528" cy="53483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23528" cy="534830"/>
            </a:xfrm>
            <a:custGeom>
              <a:avLst/>
              <a:gdLst/>
              <a:ahLst/>
              <a:cxnLst/>
              <a:rect r="r" b="b" t="t" l="l"/>
              <a:pathLst>
                <a:path h="534830" w="1023528">
                  <a:moveTo>
                    <a:pt x="26675" y="0"/>
                  </a:moveTo>
                  <a:lnTo>
                    <a:pt x="996853" y="0"/>
                  </a:lnTo>
                  <a:cubicBezTo>
                    <a:pt x="1003928" y="0"/>
                    <a:pt x="1010712" y="2810"/>
                    <a:pt x="1015715" y="7813"/>
                  </a:cubicBezTo>
                  <a:cubicBezTo>
                    <a:pt x="1020717" y="12815"/>
                    <a:pt x="1023528" y="19600"/>
                    <a:pt x="1023528" y="26675"/>
                  </a:cubicBezTo>
                  <a:lnTo>
                    <a:pt x="1023528" y="508155"/>
                  </a:lnTo>
                  <a:cubicBezTo>
                    <a:pt x="1023528" y="515230"/>
                    <a:pt x="1020717" y="522015"/>
                    <a:pt x="1015715" y="527017"/>
                  </a:cubicBezTo>
                  <a:cubicBezTo>
                    <a:pt x="1010712" y="532020"/>
                    <a:pt x="1003928" y="534830"/>
                    <a:pt x="996853" y="534830"/>
                  </a:cubicBezTo>
                  <a:lnTo>
                    <a:pt x="26675" y="534830"/>
                  </a:lnTo>
                  <a:cubicBezTo>
                    <a:pt x="19600" y="534830"/>
                    <a:pt x="12815" y="532020"/>
                    <a:pt x="7813" y="527017"/>
                  </a:cubicBezTo>
                  <a:cubicBezTo>
                    <a:pt x="2810" y="522015"/>
                    <a:pt x="0" y="515230"/>
                    <a:pt x="0" y="508155"/>
                  </a:cubicBezTo>
                  <a:lnTo>
                    <a:pt x="0" y="26675"/>
                  </a:lnTo>
                  <a:cubicBezTo>
                    <a:pt x="0" y="19600"/>
                    <a:pt x="2810" y="12815"/>
                    <a:pt x="7813" y="7813"/>
                  </a:cubicBezTo>
                  <a:cubicBezTo>
                    <a:pt x="12815" y="2810"/>
                    <a:pt x="19600" y="0"/>
                    <a:pt x="26675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8475" r="0" b="-19266"/>
              </a:stretch>
            </a:blipFill>
            <a:ln cap="rnd">
              <a:noFill/>
              <a:prstDash val="solid"/>
              <a:round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10345924" y="5237466"/>
            <a:ext cx="6675415" cy="3488144"/>
            <a:chOff x="0" y="0"/>
            <a:chExt cx="1023528" cy="53483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23528" cy="534830"/>
            </a:xfrm>
            <a:custGeom>
              <a:avLst/>
              <a:gdLst/>
              <a:ahLst/>
              <a:cxnLst/>
              <a:rect r="r" b="b" t="t" l="l"/>
              <a:pathLst>
                <a:path h="534830" w="1023528">
                  <a:moveTo>
                    <a:pt x="26675" y="0"/>
                  </a:moveTo>
                  <a:lnTo>
                    <a:pt x="996853" y="0"/>
                  </a:lnTo>
                  <a:cubicBezTo>
                    <a:pt x="1003928" y="0"/>
                    <a:pt x="1010712" y="2810"/>
                    <a:pt x="1015715" y="7813"/>
                  </a:cubicBezTo>
                  <a:cubicBezTo>
                    <a:pt x="1020717" y="12815"/>
                    <a:pt x="1023528" y="19600"/>
                    <a:pt x="1023528" y="26675"/>
                  </a:cubicBezTo>
                  <a:lnTo>
                    <a:pt x="1023528" y="508155"/>
                  </a:lnTo>
                  <a:cubicBezTo>
                    <a:pt x="1023528" y="515230"/>
                    <a:pt x="1020717" y="522015"/>
                    <a:pt x="1015715" y="527017"/>
                  </a:cubicBezTo>
                  <a:cubicBezTo>
                    <a:pt x="1010712" y="532020"/>
                    <a:pt x="1003928" y="534830"/>
                    <a:pt x="996853" y="534830"/>
                  </a:cubicBezTo>
                  <a:lnTo>
                    <a:pt x="26675" y="534830"/>
                  </a:lnTo>
                  <a:cubicBezTo>
                    <a:pt x="19600" y="534830"/>
                    <a:pt x="12815" y="532020"/>
                    <a:pt x="7813" y="527017"/>
                  </a:cubicBezTo>
                  <a:cubicBezTo>
                    <a:pt x="2810" y="522015"/>
                    <a:pt x="0" y="515230"/>
                    <a:pt x="0" y="508155"/>
                  </a:cubicBezTo>
                  <a:lnTo>
                    <a:pt x="0" y="26675"/>
                  </a:lnTo>
                  <a:cubicBezTo>
                    <a:pt x="0" y="19600"/>
                    <a:pt x="2810" y="12815"/>
                    <a:pt x="7813" y="7813"/>
                  </a:cubicBezTo>
                  <a:cubicBezTo>
                    <a:pt x="12815" y="2810"/>
                    <a:pt x="19600" y="0"/>
                    <a:pt x="26675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13871" r="0" b="-13871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Freeform 11" id="11"/>
          <p:cNvSpPr/>
          <p:nvPr/>
        </p:nvSpPr>
        <p:spPr>
          <a:xfrm flipH="false" flipV="false" rot="-7707164">
            <a:off x="16294306" y="6543150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2" id="12"/>
          <p:cNvSpPr txBox="true"/>
          <p:nvPr/>
        </p:nvSpPr>
        <p:spPr>
          <a:xfrm rot="0">
            <a:off x="1646567" y="1124783"/>
            <a:ext cx="7788827" cy="3403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19"/>
              </a:lnSpc>
              <a:spcBef>
                <a:spcPct val="0"/>
              </a:spcBef>
            </a:pPr>
            <a:r>
              <a:rPr lang="en-US" b="true" sz="8666" spc="-441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PROJECT FEASIBILITY ANALYSIS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4014926"/>
            <a:ext cx="9183576" cy="2584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13"/>
              </a:lnSpc>
              <a:spcBef>
                <a:spcPct val="0"/>
              </a:spcBef>
            </a:pPr>
            <a:r>
              <a:rPr lang="en-US" sz="2419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pr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ct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is 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technica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ly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ble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 i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 d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evelo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ed u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sing 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 p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lar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aScr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l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ibr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ry known for its re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able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mp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nen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ts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 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ntegr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asily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 APIs l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TMDB fo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 m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ovie d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a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nd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pa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ym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nt ga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ew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ys such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S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ripe 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Raz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pay.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responsive user inter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ace is d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signed 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sin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Ta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lwind CSS, ensuring comp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ibility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acr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ss devices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r>
              <a:rPr lang="en-US" sz="2419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72505" y="6638681"/>
            <a:ext cx="8071495" cy="428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47"/>
              </a:lnSpc>
            </a:pPr>
            <a:r>
              <a:rPr lang="en-US" b="true" sz="2248" spc="281" u="sng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TECHNICAL FEASIBILITY: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7114974"/>
            <a:ext cx="7294614" cy="22053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42230" indent="-221115" lvl="1">
              <a:lnSpc>
                <a:spcPts val="2867"/>
              </a:lnSpc>
              <a:buAutoNum type="arabicPeriod" startAt="1"/>
            </a:pPr>
            <a:r>
              <a:rPr lang="en-US" sz="2048" spc="256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DEVELOPED USING REACT – A POPULAR JAVASCRIPT LIBRARY WITH REUSABLE COMPONENTS.</a:t>
            </a:r>
          </a:p>
          <a:p>
            <a:pPr algn="l" marL="442230" indent="-221115" lvl="1">
              <a:lnSpc>
                <a:spcPts val="2867"/>
              </a:lnSpc>
              <a:buAutoNum type="arabicPeriod" startAt="1"/>
            </a:pPr>
            <a:r>
              <a:rPr lang="en-US" sz="2048" spc="256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RESPONSIVE UI CAN BE CREATED USING TAILWIND CSS.</a:t>
            </a:r>
          </a:p>
          <a:p>
            <a:pPr algn="l">
              <a:lnSpc>
                <a:spcPts val="2867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8846" y="571501"/>
            <a:ext cx="17250307" cy="9331930"/>
            <a:chOff x="0" y="0"/>
            <a:chExt cx="4543291" cy="24577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43291" cy="2457792"/>
            </a:xfrm>
            <a:custGeom>
              <a:avLst/>
              <a:gdLst/>
              <a:ahLst/>
              <a:cxnLst/>
              <a:rect r="r" b="b" t="t" l="l"/>
              <a:pathLst>
                <a:path h="2457792" w="4543291">
                  <a:moveTo>
                    <a:pt x="27377" y="0"/>
                  </a:moveTo>
                  <a:lnTo>
                    <a:pt x="4515914" y="0"/>
                  </a:lnTo>
                  <a:cubicBezTo>
                    <a:pt x="4523175" y="0"/>
                    <a:pt x="4530138" y="2884"/>
                    <a:pt x="4535272" y="8018"/>
                  </a:cubicBezTo>
                  <a:cubicBezTo>
                    <a:pt x="4540407" y="13153"/>
                    <a:pt x="4543291" y="20116"/>
                    <a:pt x="4543291" y="27377"/>
                  </a:cubicBezTo>
                  <a:lnTo>
                    <a:pt x="4543291" y="2430415"/>
                  </a:lnTo>
                  <a:cubicBezTo>
                    <a:pt x="4543291" y="2445535"/>
                    <a:pt x="4531034" y="2457792"/>
                    <a:pt x="4515914" y="2457792"/>
                  </a:cubicBezTo>
                  <a:lnTo>
                    <a:pt x="27377" y="2457792"/>
                  </a:lnTo>
                  <a:cubicBezTo>
                    <a:pt x="20116" y="2457792"/>
                    <a:pt x="13153" y="2454908"/>
                    <a:pt x="8018" y="2449774"/>
                  </a:cubicBezTo>
                  <a:cubicBezTo>
                    <a:pt x="2884" y="2444640"/>
                    <a:pt x="0" y="2437676"/>
                    <a:pt x="0" y="2430415"/>
                  </a:cubicBezTo>
                  <a:lnTo>
                    <a:pt x="0" y="27377"/>
                  </a:lnTo>
                  <a:cubicBezTo>
                    <a:pt x="0" y="20116"/>
                    <a:pt x="2884" y="13153"/>
                    <a:pt x="8018" y="8018"/>
                  </a:cubicBezTo>
                  <a:cubicBezTo>
                    <a:pt x="13153" y="2884"/>
                    <a:pt x="20116" y="0"/>
                    <a:pt x="27377" y="0"/>
                  </a:cubicBezTo>
                  <a:close/>
                </a:path>
              </a:pathLst>
            </a:custGeom>
            <a:solidFill>
              <a:srgbClr val="AA240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4543291" cy="25435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7707164">
            <a:off x="690351" y="-2189935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7707164">
            <a:off x="16294306" y="6543150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8" id="8"/>
          <p:cNvSpPr txBox="true"/>
          <p:nvPr/>
        </p:nvSpPr>
        <p:spPr>
          <a:xfrm rot="0">
            <a:off x="1865261" y="1404021"/>
            <a:ext cx="8071495" cy="428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47"/>
              </a:lnSpc>
            </a:pPr>
            <a:r>
              <a:rPr lang="en-US" b="true" sz="2248" spc="281" u="sng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OPERATIONAL FEASIBILITY: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849386" y="1920889"/>
            <a:ext cx="8071495" cy="1481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42230" indent="-221115" lvl="1">
              <a:lnSpc>
                <a:spcPts val="2867"/>
              </a:lnSpc>
              <a:buAutoNum type="arabicPeriod" startAt="1"/>
            </a:pPr>
            <a:r>
              <a:rPr lang="en-US" sz="2048" spc="256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EASY TO USE AND NAVIGATE INTERFACE.</a:t>
            </a:r>
          </a:p>
          <a:p>
            <a:pPr algn="l" marL="442230" indent="-221115" lvl="1">
              <a:lnSpc>
                <a:spcPts val="2867"/>
              </a:lnSpc>
              <a:buAutoNum type="arabicPeriod" startAt="1"/>
            </a:pPr>
            <a:r>
              <a:rPr lang="en-US" sz="2048" spc="256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PROVIDES A DIGITAL SOLUTION FOR A COMMONLY NEEDED TASK – BOOKING MOVIE TICKETS.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49386" y="3678259"/>
            <a:ext cx="7294614" cy="428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47"/>
              </a:lnSpc>
            </a:pPr>
            <a:r>
              <a:rPr lang="en-US" b="true" sz="2248" spc="281" u="sng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ECONOMIC FEASIBILITY: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49386" y="4359889"/>
            <a:ext cx="8071495" cy="1843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42230" indent="-221115" lvl="1">
              <a:lnSpc>
                <a:spcPts val="2867"/>
              </a:lnSpc>
              <a:buAutoNum type="arabicPeriod" startAt="1"/>
            </a:pPr>
            <a:r>
              <a:rPr lang="en-US" sz="2048" spc="256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LOW DEVELOPMENT COST: USES FREE/OPEN-SOURCE TOOLS.</a:t>
            </a:r>
          </a:p>
          <a:p>
            <a:pPr algn="l" marL="442230" indent="-221115" lvl="1">
              <a:lnSpc>
                <a:spcPts val="2867"/>
              </a:lnSpc>
              <a:buAutoNum type="arabicPeriod" startAt="1"/>
            </a:pPr>
            <a:r>
              <a:rPr lang="en-US" sz="2048" spc="256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HOSTED VIA SERVICES LIKE VERCEL OR NETLIFY (FREE TIERS AVAILABLE).</a:t>
            </a:r>
          </a:p>
          <a:p>
            <a:pPr algn="l">
              <a:lnSpc>
                <a:spcPts val="2867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8846" y="571501"/>
            <a:ext cx="17250307" cy="9331930"/>
            <a:chOff x="0" y="0"/>
            <a:chExt cx="4543291" cy="24577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43291" cy="2457792"/>
            </a:xfrm>
            <a:custGeom>
              <a:avLst/>
              <a:gdLst/>
              <a:ahLst/>
              <a:cxnLst/>
              <a:rect r="r" b="b" t="t" l="l"/>
              <a:pathLst>
                <a:path h="2457792" w="4543291">
                  <a:moveTo>
                    <a:pt x="27377" y="0"/>
                  </a:moveTo>
                  <a:lnTo>
                    <a:pt x="4515914" y="0"/>
                  </a:lnTo>
                  <a:cubicBezTo>
                    <a:pt x="4523175" y="0"/>
                    <a:pt x="4530138" y="2884"/>
                    <a:pt x="4535272" y="8018"/>
                  </a:cubicBezTo>
                  <a:cubicBezTo>
                    <a:pt x="4540407" y="13153"/>
                    <a:pt x="4543291" y="20116"/>
                    <a:pt x="4543291" y="27377"/>
                  </a:cubicBezTo>
                  <a:lnTo>
                    <a:pt x="4543291" y="2430415"/>
                  </a:lnTo>
                  <a:cubicBezTo>
                    <a:pt x="4543291" y="2445535"/>
                    <a:pt x="4531034" y="2457792"/>
                    <a:pt x="4515914" y="2457792"/>
                  </a:cubicBezTo>
                  <a:lnTo>
                    <a:pt x="27377" y="2457792"/>
                  </a:lnTo>
                  <a:cubicBezTo>
                    <a:pt x="20116" y="2457792"/>
                    <a:pt x="13153" y="2454908"/>
                    <a:pt x="8018" y="2449774"/>
                  </a:cubicBezTo>
                  <a:cubicBezTo>
                    <a:pt x="2884" y="2444640"/>
                    <a:pt x="0" y="2437676"/>
                    <a:pt x="0" y="2430415"/>
                  </a:cubicBezTo>
                  <a:lnTo>
                    <a:pt x="0" y="27377"/>
                  </a:lnTo>
                  <a:cubicBezTo>
                    <a:pt x="0" y="20116"/>
                    <a:pt x="2884" y="13153"/>
                    <a:pt x="8018" y="8018"/>
                  </a:cubicBezTo>
                  <a:cubicBezTo>
                    <a:pt x="13153" y="2884"/>
                    <a:pt x="20116" y="0"/>
                    <a:pt x="27377" y="0"/>
                  </a:cubicBezTo>
                  <a:close/>
                </a:path>
              </a:pathLst>
            </a:custGeom>
            <a:solidFill>
              <a:srgbClr val="AA240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4543291" cy="25435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601527" y="4091276"/>
            <a:ext cx="5040667" cy="3991649"/>
            <a:chOff x="0" y="0"/>
            <a:chExt cx="1327583" cy="105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27583" cy="1051298"/>
            </a:xfrm>
            <a:custGeom>
              <a:avLst/>
              <a:gdLst/>
              <a:ahLst/>
              <a:cxnLst/>
              <a:rect r="r" b="b" t="t" l="l"/>
              <a:pathLst>
                <a:path h="1051298" w="1327583">
                  <a:moveTo>
                    <a:pt x="93689" y="0"/>
                  </a:moveTo>
                  <a:lnTo>
                    <a:pt x="1233894" y="0"/>
                  </a:lnTo>
                  <a:cubicBezTo>
                    <a:pt x="1285637" y="0"/>
                    <a:pt x="1327583" y="41946"/>
                    <a:pt x="1327583" y="93689"/>
                  </a:cubicBezTo>
                  <a:lnTo>
                    <a:pt x="1327583" y="957609"/>
                  </a:lnTo>
                  <a:cubicBezTo>
                    <a:pt x="1327583" y="982457"/>
                    <a:pt x="1317712" y="1006287"/>
                    <a:pt x="1300142" y="1023857"/>
                  </a:cubicBezTo>
                  <a:cubicBezTo>
                    <a:pt x="1282572" y="1041428"/>
                    <a:pt x="1258742" y="1051298"/>
                    <a:pt x="1233894" y="1051298"/>
                  </a:cubicBezTo>
                  <a:lnTo>
                    <a:pt x="93689" y="1051298"/>
                  </a:lnTo>
                  <a:cubicBezTo>
                    <a:pt x="41946" y="1051298"/>
                    <a:pt x="0" y="1009352"/>
                    <a:pt x="0" y="957609"/>
                  </a:cubicBezTo>
                  <a:lnTo>
                    <a:pt x="0" y="93689"/>
                  </a:lnTo>
                  <a:cubicBezTo>
                    <a:pt x="0" y="68841"/>
                    <a:pt x="9871" y="45011"/>
                    <a:pt x="27441" y="27441"/>
                  </a:cubicBezTo>
                  <a:cubicBezTo>
                    <a:pt x="45011" y="9871"/>
                    <a:pt x="68841" y="0"/>
                    <a:pt x="9368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85725"/>
              <a:ext cx="1327583" cy="11370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46024" y="4255953"/>
            <a:ext cx="5040667" cy="3662294"/>
            <a:chOff x="0" y="0"/>
            <a:chExt cx="1327583" cy="96455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27583" cy="964555"/>
            </a:xfrm>
            <a:custGeom>
              <a:avLst/>
              <a:gdLst/>
              <a:ahLst/>
              <a:cxnLst/>
              <a:rect r="r" b="b" t="t" l="l"/>
              <a:pathLst>
                <a:path h="964555" w="1327583">
                  <a:moveTo>
                    <a:pt x="93689" y="0"/>
                  </a:moveTo>
                  <a:lnTo>
                    <a:pt x="1233894" y="0"/>
                  </a:lnTo>
                  <a:cubicBezTo>
                    <a:pt x="1285637" y="0"/>
                    <a:pt x="1327583" y="41946"/>
                    <a:pt x="1327583" y="93689"/>
                  </a:cubicBezTo>
                  <a:lnTo>
                    <a:pt x="1327583" y="870865"/>
                  </a:lnTo>
                  <a:cubicBezTo>
                    <a:pt x="1327583" y="895713"/>
                    <a:pt x="1317712" y="919544"/>
                    <a:pt x="1300142" y="937114"/>
                  </a:cubicBezTo>
                  <a:cubicBezTo>
                    <a:pt x="1282572" y="954684"/>
                    <a:pt x="1258742" y="964555"/>
                    <a:pt x="1233894" y="964555"/>
                  </a:cubicBezTo>
                  <a:lnTo>
                    <a:pt x="93689" y="964555"/>
                  </a:lnTo>
                  <a:cubicBezTo>
                    <a:pt x="68841" y="964555"/>
                    <a:pt x="45011" y="954684"/>
                    <a:pt x="27441" y="937114"/>
                  </a:cubicBezTo>
                  <a:cubicBezTo>
                    <a:pt x="9871" y="919544"/>
                    <a:pt x="0" y="895713"/>
                    <a:pt x="0" y="870865"/>
                  </a:cubicBezTo>
                  <a:lnTo>
                    <a:pt x="0" y="93689"/>
                  </a:lnTo>
                  <a:cubicBezTo>
                    <a:pt x="0" y="68841"/>
                    <a:pt x="9871" y="45011"/>
                    <a:pt x="27441" y="27441"/>
                  </a:cubicBezTo>
                  <a:cubicBezTo>
                    <a:pt x="45011" y="9871"/>
                    <a:pt x="68841" y="0"/>
                    <a:pt x="9368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85725"/>
              <a:ext cx="1327583" cy="10502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-2700000">
            <a:off x="16317946" y="-1572166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8" y="0"/>
                </a:lnTo>
                <a:lnTo>
                  <a:pt x="1454068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3" id="13"/>
          <p:cNvSpPr/>
          <p:nvPr/>
        </p:nvSpPr>
        <p:spPr>
          <a:xfrm flipH="false" flipV="false" rot="-2700000">
            <a:off x="69897" y="6283833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8" y="0"/>
                </a:lnTo>
                <a:lnTo>
                  <a:pt x="1454068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492012" y="4560705"/>
            <a:ext cx="2797503" cy="757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7"/>
              </a:lnSpc>
            </a:pPr>
            <a:r>
              <a:rPr lang="en-US" sz="2048" spc="256">
                <a:solidFill>
                  <a:srgbClr val="AA24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IN SOCIETY: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95236" y="1057275"/>
            <a:ext cx="14009416" cy="2264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32"/>
              </a:lnSpc>
              <a:spcBef>
                <a:spcPct val="0"/>
              </a:spcBef>
            </a:pPr>
            <a:r>
              <a:rPr lang="en-US" b="true" sz="8366" spc="-426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ORIENTED WITH  SOCIETAL NEEDS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30764" y="5184953"/>
            <a:ext cx="4732656" cy="2720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7029" indent="-228515" lvl="1">
              <a:lnSpc>
                <a:spcPts val="3598"/>
              </a:lnSpc>
              <a:spcBef>
                <a:spcPct val="0"/>
              </a:spcBef>
              <a:buFont typeface="Arial"/>
              <a:buChar char="•"/>
            </a:pPr>
            <a:r>
              <a:rPr lang="en-US" sz="2116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ple wast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ti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lo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ng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queue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 at 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ters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l" marL="457029" indent="-228515" lvl="1">
              <a:lnSpc>
                <a:spcPts val="3598"/>
              </a:lnSpc>
              <a:spcBef>
                <a:spcPct val="0"/>
              </a:spcBef>
              <a:buFont typeface="Arial"/>
              <a:buChar char="•"/>
            </a:pP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 of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 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ava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lability.</a:t>
            </a:r>
          </a:p>
          <a:p>
            <a:pPr algn="l" marL="457029" indent="-228515" lvl="1">
              <a:lnSpc>
                <a:spcPts val="3598"/>
              </a:lnSpc>
              <a:spcBef>
                <a:spcPct val="0"/>
              </a:spcBef>
              <a:buFont typeface="Arial"/>
              <a:buChar char="•"/>
            </a:pP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mite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ac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bili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ty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 r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emo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 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 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ss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-known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cin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bs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</a:t>
            </a:r>
            <a:r>
              <a:rPr lang="en-US" sz="2116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l" marL="0" indent="0" lvl="0">
              <a:lnSpc>
                <a:spcPts val="3598"/>
              </a:lnSpc>
              <a:spcBef>
                <a:spcPct val="0"/>
              </a:spcBef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7064400" y="4476573"/>
            <a:ext cx="4114921" cy="760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7"/>
              </a:lnSpc>
            </a:pPr>
            <a:r>
              <a:rPr lang="en-US" sz="2048" spc="256">
                <a:solidFill>
                  <a:srgbClr val="AA24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SOLUTION THROUGH THIS APP: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886157" y="5175428"/>
            <a:ext cx="4471407" cy="2587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34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Enabl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sers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bo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cke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 t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 p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ny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ime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l" marL="431801" indent="-215900" lvl="1">
              <a:lnSpc>
                <a:spcPts val="34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pp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orts 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ure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on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l" marL="431801" indent="-215900" lvl="1">
              <a:lnSpc>
                <a:spcPts val="34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Show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 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l-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ime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eat 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ava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bili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 sh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wtimes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l" marL="0" indent="0" lvl="0">
              <a:lnSpc>
                <a:spcPts val="3400"/>
              </a:lnSpc>
              <a:spcBef>
                <a:spcPct val="0"/>
              </a:spcBef>
            </a:pPr>
          </a:p>
        </p:txBody>
      </p:sp>
      <p:grpSp>
        <p:nvGrpSpPr>
          <p:cNvPr name="Group 19" id="19"/>
          <p:cNvGrpSpPr/>
          <p:nvPr/>
        </p:nvGrpSpPr>
        <p:grpSpPr>
          <a:xfrm rot="0">
            <a:off x="12061294" y="4091276"/>
            <a:ext cx="5040667" cy="3991649"/>
            <a:chOff x="0" y="0"/>
            <a:chExt cx="1327583" cy="105129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327583" cy="1051298"/>
            </a:xfrm>
            <a:custGeom>
              <a:avLst/>
              <a:gdLst/>
              <a:ahLst/>
              <a:cxnLst/>
              <a:rect r="r" b="b" t="t" l="l"/>
              <a:pathLst>
                <a:path h="1051298" w="1327583">
                  <a:moveTo>
                    <a:pt x="93689" y="0"/>
                  </a:moveTo>
                  <a:lnTo>
                    <a:pt x="1233894" y="0"/>
                  </a:lnTo>
                  <a:cubicBezTo>
                    <a:pt x="1285637" y="0"/>
                    <a:pt x="1327583" y="41946"/>
                    <a:pt x="1327583" y="93689"/>
                  </a:cubicBezTo>
                  <a:lnTo>
                    <a:pt x="1327583" y="957609"/>
                  </a:lnTo>
                  <a:cubicBezTo>
                    <a:pt x="1327583" y="982457"/>
                    <a:pt x="1317712" y="1006287"/>
                    <a:pt x="1300142" y="1023857"/>
                  </a:cubicBezTo>
                  <a:cubicBezTo>
                    <a:pt x="1282572" y="1041428"/>
                    <a:pt x="1258742" y="1051298"/>
                    <a:pt x="1233894" y="1051298"/>
                  </a:cubicBezTo>
                  <a:lnTo>
                    <a:pt x="93689" y="1051298"/>
                  </a:lnTo>
                  <a:cubicBezTo>
                    <a:pt x="41946" y="1051298"/>
                    <a:pt x="0" y="1009352"/>
                    <a:pt x="0" y="957609"/>
                  </a:cubicBezTo>
                  <a:lnTo>
                    <a:pt x="0" y="93689"/>
                  </a:lnTo>
                  <a:cubicBezTo>
                    <a:pt x="0" y="68841"/>
                    <a:pt x="9871" y="45011"/>
                    <a:pt x="27441" y="27441"/>
                  </a:cubicBezTo>
                  <a:cubicBezTo>
                    <a:pt x="45011" y="9871"/>
                    <a:pt x="68841" y="0"/>
                    <a:pt x="9368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85725"/>
              <a:ext cx="1327583" cy="11370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2420688" y="4538393"/>
            <a:ext cx="4114921" cy="397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67"/>
              </a:lnSpc>
            </a:pPr>
            <a:r>
              <a:rPr lang="en-US" sz="2048" spc="256">
                <a:solidFill>
                  <a:srgbClr val="AA24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IMPACT: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345925" y="5150475"/>
            <a:ext cx="4471407" cy="2587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34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Enhanc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 t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ovi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-g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 experi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e.</a:t>
            </a:r>
          </a:p>
          <a:p>
            <a:pPr algn="l" marL="431801" indent="-215900" lvl="1">
              <a:lnSpc>
                <a:spcPts val="34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ed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uce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rowd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ing 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eat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er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l" marL="431801" indent="-215900" lvl="1">
              <a:lnSpc>
                <a:spcPts val="34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otes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dig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ital 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 e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terta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inm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rv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ces</a:t>
            </a:r>
            <a:r>
              <a:rPr lang="en-US" sz="20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l" marL="0" indent="0" lvl="0">
              <a:lnSpc>
                <a:spcPts val="34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8846" y="571501"/>
            <a:ext cx="17250307" cy="9331930"/>
            <a:chOff x="0" y="0"/>
            <a:chExt cx="4543291" cy="24577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43291" cy="2457792"/>
            </a:xfrm>
            <a:custGeom>
              <a:avLst/>
              <a:gdLst/>
              <a:ahLst/>
              <a:cxnLst/>
              <a:rect r="r" b="b" t="t" l="l"/>
              <a:pathLst>
                <a:path h="2457792" w="4543291">
                  <a:moveTo>
                    <a:pt x="27377" y="0"/>
                  </a:moveTo>
                  <a:lnTo>
                    <a:pt x="4515914" y="0"/>
                  </a:lnTo>
                  <a:cubicBezTo>
                    <a:pt x="4523175" y="0"/>
                    <a:pt x="4530138" y="2884"/>
                    <a:pt x="4535272" y="8018"/>
                  </a:cubicBezTo>
                  <a:cubicBezTo>
                    <a:pt x="4540407" y="13153"/>
                    <a:pt x="4543291" y="20116"/>
                    <a:pt x="4543291" y="27377"/>
                  </a:cubicBezTo>
                  <a:lnTo>
                    <a:pt x="4543291" y="2430415"/>
                  </a:lnTo>
                  <a:cubicBezTo>
                    <a:pt x="4543291" y="2445535"/>
                    <a:pt x="4531034" y="2457792"/>
                    <a:pt x="4515914" y="2457792"/>
                  </a:cubicBezTo>
                  <a:lnTo>
                    <a:pt x="27377" y="2457792"/>
                  </a:lnTo>
                  <a:cubicBezTo>
                    <a:pt x="20116" y="2457792"/>
                    <a:pt x="13153" y="2454908"/>
                    <a:pt x="8018" y="2449774"/>
                  </a:cubicBezTo>
                  <a:cubicBezTo>
                    <a:pt x="2884" y="2444640"/>
                    <a:pt x="0" y="2437676"/>
                    <a:pt x="0" y="2430415"/>
                  </a:cubicBezTo>
                  <a:lnTo>
                    <a:pt x="0" y="27377"/>
                  </a:lnTo>
                  <a:cubicBezTo>
                    <a:pt x="0" y="20116"/>
                    <a:pt x="2884" y="13153"/>
                    <a:pt x="8018" y="8018"/>
                  </a:cubicBezTo>
                  <a:cubicBezTo>
                    <a:pt x="13153" y="2884"/>
                    <a:pt x="20116" y="0"/>
                    <a:pt x="27377" y="0"/>
                  </a:cubicBezTo>
                  <a:close/>
                </a:path>
              </a:pathLst>
            </a:custGeom>
            <a:solidFill>
              <a:srgbClr val="AA240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4543291" cy="25435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7707164">
            <a:off x="690351" y="-2189935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583885" y="1856797"/>
            <a:ext cx="6675415" cy="7561590"/>
            <a:chOff x="0" y="0"/>
            <a:chExt cx="1023528" cy="115940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23528" cy="1159403"/>
            </a:xfrm>
            <a:custGeom>
              <a:avLst/>
              <a:gdLst/>
              <a:ahLst/>
              <a:cxnLst/>
              <a:rect r="r" b="b" t="t" l="l"/>
              <a:pathLst>
                <a:path h="1159403" w="1023528">
                  <a:moveTo>
                    <a:pt x="26675" y="0"/>
                  </a:moveTo>
                  <a:lnTo>
                    <a:pt x="996853" y="0"/>
                  </a:lnTo>
                  <a:cubicBezTo>
                    <a:pt x="1003928" y="0"/>
                    <a:pt x="1010712" y="2810"/>
                    <a:pt x="1015715" y="7813"/>
                  </a:cubicBezTo>
                  <a:cubicBezTo>
                    <a:pt x="1020717" y="12815"/>
                    <a:pt x="1023528" y="19600"/>
                    <a:pt x="1023528" y="26675"/>
                  </a:cubicBezTo>
                  <a:lnTo>
                    <a:pt x="1023528" y="1132728"/>
                  </a:lnTo>
                  <a:cubicBezTo>
                    <a:pt x="1023528" y="1139803"/>
                    <a:pt x="1020717" y="1146588"/>
                    <a:pt x="1015715" y="1151590"/>
                  </a:cubicBezTo>
                  <a:cubicBezTo>
                    <a:pt x="1010712" y="1156593"/>
                    <a:pt x="1003928" y="1159403"/>
                    <a:pt x="996853" y="1159403"/>
                  </a:cubicBezTo>
                  <a:lnTo>
                    <a:pt x="26675" y="1159403"/>
                  </a:lnTo>
                  <a:cubicBezTo>
                    <a:pt x="19600" y="1159403"/>
                    <a:pt x="12815" y="1156593"/>
                    <a:pt x="7813" y="1151590"/>
                  </a:cubicBezTo>
                  <a:cubicBezTo>
                    <a:pt x="2810" y="1146588"/>
                    <a:pt x="0" y="1139803"/>
                    <a:pt x="0" y="1132728"/>
                  </a:cubicBezTo>
                  <a:lnTo>
                    <a:pt x="0" y="26675"/>
                  </a:lnTo>
                  <a:cubicBezTo>
                    <a:pt x="0" y="19600"/>
                    <a:pt x="2810" y="12815"/>
                    <a:pt x="7813" y="7813"/>
                  </a:cubicBezTo>
                  <a:cubicBezTo>
                    <a:pt x="12815" y="2810"/>
                    <a:pt x="19600" y="0"/>
                    <a:pt x="26675" y="0"/>
                  </a:cubicBezTo>
                  <a:close/>
                </a:path>
              </a:pathLst>
            </a:custGeom>
            <a:blipFill>
              <a:blip r:embed="rId5"/>
              <a:stretch>
                <a:fillRect l="-35009" t="0" r="-35009" b="0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Freeform 9" id="9"/>
          <p:cNvSpPr/>
          <p:nvPr/>
        </p:nvSpPr>
        <p:spPr>
          <a:xfrm flipH="false" flipV="false" rot="-7707164">
            <a:off x="16294306" y="6543150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1417384" y="1847157"/>
            <a:ext cx="8725481" cy="23505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19"/>
              </a:lnSpc>
              <a:spcBef>
                <a:spcPct val="0"/>
              </a:spcBef>
            </a:pPr>
            <a:r>
              <a:rPr lang="en-US" b="true" sz="8666" spc="-441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APP FLOW / ARCHITECTURE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17384" y="4035789"/>
            <a:ext cx="8185233" cy="3609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79"/>
              </a:lnSpc>
              <a:spcBef>
                <a:spcPct val="0"/>
              </a:spcBef>
            </a:pPr>
            <a:r>
              <a:rPr lang="en-US" sz="2400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J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y:</a:t>
            </a:r>
          </a:p>
          <a:p>
            <a:pPr algn="l" marL="518160" indent="-259080" lvl="1">
              <a:lnSpc>
                <a:spcPts val="4079"/>
              </a:lnSpc>
              <a:spcBef>
                <a:spcPct val="0"/>
              </a:spcBef>
              <a:buAutoNum type="arabicPeriod" startAt="1"/>
            </a:pP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er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lo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gs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in/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gns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up.</a:t>
            </a:r>
          </a:p>
          <a:p>
            <a:pPr algn="l" marL="518160" indent="-259080" lvl="1">
              <a:lnSpc>
                <a:spcPts val="4079"/>
              </a:lnSpc>
              <a:spcBef>
                <a:spcPct val="0"/>
              </a:spcBef>
              <a:buAutoNum type="arabicPeriod" startAt="1"/>
            </a:pP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Brows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vie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by da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ang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uage, or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genr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e.</a:t>
            </a:r>
          </a:p>
          <a:p>
            <a:pPr algn="l" marL="518160" indent="-259080" lvl="1">
              <a:lnSpc>
                <a:spcPts val="4079"/>
              </a:lnSpc>
              <a:spcBef>
                <a:spcPct val="0"/>
              </a:spcBef>
              <a:buAutoNum type="arabicPeriod" startAt="1"/>
            </a:pP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lec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showt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nd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l" marL="518160" indent="-259080" lvl="1">
              <a:lnSpc>
                <a:spcPts val="4079"/>
              </a:lnSpc>
              <a:spcBef>
                <a:spcPct val="0"/>
              </a:spcBef>
              <a:buAutoNum type="arabicPeriod" startAt="1"/>
            </a:pP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nfi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 an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 p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ys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 th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ti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cke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l" marL="518160" indent="-259080" lvl="1">
              <a:lnSpc>
                <a:spcPts val="4079"/>
              </a:lnSpc>
              <a:spcBef>
                <a:spcPct val="0"/>
              </a:spcBef>
              <a:buAutoNum type="arabicPeriod" startAt="1"/>
            </a:pP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Rece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 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digit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ticke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il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or i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n-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pp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l" marL="0" indent="0" lvl="0">
              <a:lnSpc>
                <a:spcPts val="40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8846" y="571501"/>
            <a:ext cx="17250307" cy="9331930"/>
            <a:chOff x="0" y="0"/>
            <a:chExt cx="4543291" cy="24577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43291" cy="2457792"/>
            </a:xfrm>
            <a:custGeom>
              <a:avLst/>
              <a:gdLst/>
              <a:ahLst/>
              <a:cxnLst/>
              <a:rect r="r" b="b" t="t" l="l"/>
              <a:pathLst>
                <a:path h="2457792" w="4543291">
                  <a:moveTo>
                    <a:pt x="27377" y="0"/>
                  </a:moveTo>
                  <a:lnTo>
                    <a:pt x="4515914" y="0"/>
                  </a:lnTo>
                  <a:cubicBezTo>
                    <a:pt x="4523175" y="0"/>
                    <a:pt x="4530138" y="2884"/>
                    <a:pt x="4535272" y="8018"/>
                  </a:cubicBezTo>
                  <a:cubicBezTo>
                    <a:pt x="4540407" y="13153"/>
                    <a:pt x="4543291" y="20116"/>
                    <a:pt x="4543291" y="27377"/>
                  </a:cubicBezTo>
                  <a:lnTo>
                    <a:pt x="4543291" y="2430415"/>
                  </a:lnTo>
                  <a:cubicBezTo>
                    <a:pt x="4543291" y="2445535"/>
                    <a:pt x="4531034" y="2457792"/>
                    <a:pt x="4515914" y="2457792"/>
                  </a:cubicBezTo>
                  <a:lnTo>
                    <a:pt x="27377" y="2457792"/>
                  </a:lnTo>
                  <a:cubicBezTo>
                    <a:pt x="20116" y="2457792"/>
                    <a:pt x="13153" y="2454908"/>
                    <a:pt x="8018" y="2449774"/>
                  </a:cubicBezTo>
                  <a:cubicBezTo>
                    <a:pt x="2884" y="2444640"/>
                    <a:pt x="0" y="2437676"/>
                    <a:pt x="0" y="2430415"/>
                  </a:cubicBezTo>
                  <a:lnTo>
                    <a:pt x="0" y="27377"/>
                  </a:lnTo>
                  <a:cubicBezTo>
                    <a:pt x="0" y="20116"/>
                    <a:pt x="2884" y="13153"/>
                    <a:pt x="8018" y="8018"/>
                  </a:cubicBezTo>
                  <a:cubicBezTo>
                    <a:pt x="13153" y="2884"/>
                    <a:pt x="20116" y="0"/>
                    <a:pt x="27377" y="0"/>
                  </a:cubicBezTo>
                  <a:close/>
                </a:path>
              </a:pathLst>
            </a:custGeom>
            <a:solidFill>
              <a:srgbClr val="AA240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4543291" cy="25435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7707164">
            <a:off x="690351" y="-2189935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583885" y="1856797"/>
            <a:ext cx="6675415" cy="7561590"/>
            <a:chOff x="0" y="0"/>
            <a:chExt cx="1023528" cy="115940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23528" cy="1159403"/>
            </a:xfrm>
            <a:custGeom>
              <a:avLst/>
              <a:gdLst/>
              <a:ahLst/>
              <a:cxnLst/>
              <a:rect r="r" b="b" t="t" l="l"/>
              <a:pathLst>
                <a:path h="1159403" w="1023528">
                  <a:moveTo>
                    <a:pt x="26675" y="0"/>
                  </a:moveTo>
                  <a:lnTo>
                    <a:pt x="996853" y="0"/>
                  </a:lnTo>
                  <a:cubicBezTo>
                    <a:pt x="1003928" y="0"/>
                    <a:pt x="1010712" y="2810"/>
                    <a:pt x="1015715" y="7813"/>
                  </a:cubicBezTo>
                  <a:cubicBezTo>
                    <a:pt x="1020717" y="12815"/>
                    <a:pt x="1023528" y="19600"/>
                    <a:pt x="1023528" y="26675"/>
                  </a:cubicBezTo>
                  <a:lnTo>
                    <a:pt x="1023528" y="1132728"/>
                  </a:lnTo>
                  <a:cubicBezTo>
                    <a:pt x="1023528" y="1139803"/>
                    <a:pt x="1020717" y="1146588"/>
                    <a:pt x="1015715" y="1151590"/>
                  </a:cubicBezTo>
                  <a:cubicBezTo>
                    <a:pt x="1010712" y="1156593"/>
                    <a:pt x="1003928" y="1159403"/>
                    <a:pt x="996853" y="1159403"/>
                  </a:cubicBezTo>
                  <a:lnTo>
                    <a:pt x="26675" y="1159403"/>
                  </a:lnTo>
                  <a:cubicBezTo>
                    <a:pt x="19600" y="1159403"/>
                    <a:pt x="12815" y="1156593"/>
                    <a:pt x="7813" y="1151590"/>
                  </a:cubicBezTo>
                  <a:cubicBezTo>
                    <a:pt x="2810" y="1146588"/>
                    <a:pt x="0" y="1139803"/>
                    <a:pt x="0" y="1132728"/>
                  </a:cubicBezTo>
                  <a:lnTo>
                    <a:pt x="0" y="26675"/>
                  </a:lnTo>
                  <a:cubicBezTo>
                    <a:pt x="0" y="19600"/>
                    <a:pt x="2810" y="12815"/>
                    <a:pt x="7813" y="7813"/>
                  </a:cubicBezTo>
                  <a:cubicBezTo>
                    <a:pt x="12815" y="2810"/>
                    <a:pt x="19600" y="0"/>
                    <a:pt x="26675" y="0"/>
                  </a:cubicBezTo>
                  <a:close/>
                </a:path>
              </a:pathLst>
            </a:custGeom>
            <a:blipFill>
              <a:blip r:embed="rId5"/>
              <a:stretch>
                <a:fillRect l="-35009" t="0" r="-35009" b="0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Freeform 9" id="9"/>
          <p:cNvSpPr/>
          <p:nvPr/>
        </p:nvSpPr>
        <p:spPr>
          <a:xfrm flipH="false" flipV="false" rot="-7707164">
            <a:off x="16294306" y="6543150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1417384" y="2743200"/>
            <a:ext cx="8185233" cy="463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9"/>
              </a:lnSpc>
            </a:pPr>
            <a:r>
              <a:rPr lang="en-US" sz="2400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Tech Stack:</a:t>
            </a:r>
          </a:p>
          <a:p>
            <a:pPr algn="l" marL="518160" indent="-259080" lvl="1">
              <a:lnSpc>
                <a:spcPts val="4079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ron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end: React.js</a:t>
            </a:r>
          </a:p>
          <a:p>
            <a:pPr algn="l" marL="518160" indent="-259080" lvl="1">
              <a:lnSpc>
                <a:spcPts val="407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Styling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Tai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lw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CSS</a:t>
            </a:r>
          </a:p>
          <a:p>
            <a:pPr algn="l" marL="518160" indent="-259080" lvl="1">
              <a:lnSpc>
                <a:spcPts val="407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ack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end (Optional): Fi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eba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or Node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.js + Exp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ress</a:t>
            </a:r>
          </a:p>
          <a:p>
            <a:pPr algn="l" marL="518160" indent="-259080" lvl="1">
              <a:lnSpc>
                <a:spcPts val="407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tabas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e: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Firest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or Mon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goDB (for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storin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 book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ng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s/user data)</a:t>
            </a:r>
          </a:p>
          <a:p>
            <a:pPr algn="l" marL="518160" indent="-259080" lvl="1">
              <a:lnSpc>
                <a:spcPts val="407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APIs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TMDB 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(T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 Movie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Da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tabas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e)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API for movie i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nfo,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azorpay/Stri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paymen</a:t>
            </a:r>
            <a:r>
              <a:rPr lang="en-US" sz="2400" strike="noStrike" u="none">
                <a:solidFill>
                  <a:srgbClr val="FFFFFF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ts</a:t>
            </a:r>
          </a:p>
          <a:p>
            <a:pPr algn="l" marL="0" indent="0" lvl="0">
              <a:lnSpc>
                <a:spcPts val="40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8846" y="571501"/>
            <a:ext cx="17250307" cy="9331930"/>
            <a:chOff x="0" y="0"/>
            <a:chExt cx="4543291" cy="24577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43291" cy="2457792"/>
            </a:xfrm>
            <a:custGeom>
              <a:avLst/>
              <a:gdLst/>
              <a:ahLst/>
              <a:cxnLst/>
              <a:rect r="r" b="b" t="t" l="l"/>
              <a:pathLst>
                <a:path h="2457792" w="4543291">
                  <a:moveTo>
                    <a:pt x="27377" y="0"/>
                  </a:moveTo>
                  <a:lnTo>
                    <a:pt x="4515914" y="0"/>
                  </a:lnTo>
                  <a:cubicBezTo>
                    <a:pt x="4523175" y="0"/>
                    <a:pt x="4530138" y="2884"/>
                    <a:pt x="4535272" y="8018"/>
                  </a:cubicBezTo>
                  <a:cubicBezTo>
                    <a:pt x="4540407" y="13153"/>
                    <a:pt x="4543291" y="20116"/>
                    <a:pt x="4543291" y="27377"/>
                  </a:cubicBezTo>
                  <a:lnTo>
                    <a:pt x="4543291" y="2430415"/>
                  </a:lnTo>
                  <a:cubicBezTo>
                    <a:pt x="4543291" y="2445535"/>
                    <a:pt x="4531034" y="2457792"/>
                    <a:pt x="4515914" y="2457792"/>
                  </a:cubicBezTo>
                  <a:lnTo>
                    <a:pt x="27377" y="2457792"/>
                  </a:lnTo>
                  <a:cubicBezTo>
                    <a:pt x="20116" y="2457792"/>
                    <a:pt x="13153" y="2454908"/>
                    <a:pt x="8018" y="2449774"/>
                  </a:cubicBezTo>
                  <a:cubicBezTo>
                    <a:pt x="2884" y="2444640"/>
                    <a:pt x="0" y="2437676"/>
                    <a:pt x="0" y="2430415"/>
                  </a:cubicBezTo>
                  <a:lnTo>
                    <a:pt x="0" y="27377"/>
                  </a:lnTo>
                  <a:cubicBezTo>
                    <a:pt x="0" y="20116"/>
                    <a:pt x="2884" y="13153"/>
                    <a:pt x="8018" y="8018"/>
                  </a:cubicBezTo>
                  <a:cubicBezTo>
                    <a:pt x="13153" y="2884"/>
                    <a:pt x="20116" y="0"/>
                    <a:pt x="27377" y="0"/>
                  </a:cubicBezTo>
                  <a:close/>
                </a:path>
              </a:pathLst>
            </a:custGeom>
            <a:solidFill>
              <a:srgbClr val="AA240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4543291" cy="25435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3586203" y="5143500"/>
            <a:ext cx="7792700" cy="4343281"/>
            <a:chOff x="0" y="0"/>
            <a:chExt cx="1007849" cy="56172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07849" cy="561727"/>
            </a:xfrm>
            <a:custGeom>
              <a:avLst/>
              <a:gdLst/>
              <a:ahLst/>
              <a:cxnLst/>
              <a:rect r="r" b="b" t="t" l="l"/>
              <a:pathLst>
                <a:path h="561727" w="1007849">
                  <a:moveTo>
                    <a:pt x="22850" y="0"/>
                  </a:moveTo>
                  <a:lnTo>
                    <a:pt x="984999" y="0"/>
                  </a:lnTo>
                  <a:cubicBezTo>
                    <a:pt x="997619" y="0"/>
                    <a:pt x="1007849" y="10230"/>
                    <a:pt x="1007849" y="22850"/>
                  </a:cubicBezTo>
                  <a:lnTo>
                    <a:pt x="1007849" y="538877"/>
                  </a:lnTo>
                  <a:cubicBezTo>
                    <a:pt x="1007849" y="544937"/>
                    <a:pt x="1005442" y="550749"/>
                    <a:pt x="1001156" y="555034"/>
                  </a:cubicBezTo>
                  <a:cubicBezTo>
                    <a:pt x="996871" y="559320"/>
                    <a:pt x="991059" y="561727"/>
                    <a:pt x="984999" y="561727"/>
                  </a:cubicBezTo>
                  <a:lnTo>
                    <a:pt x="22850" y="561727"/>
                  </a:lnTo>
                  <a:cubicBezTo>
                    <a:pt x="16790" y="561727"/>
                    <a:pt x="10978" y="559320"/>
                    <a:pt x="6693" y="555034"/>
                  </a:cubicBezTo>
                  <a:cubicBezTo>
                    <a:pt x="2407" y="550749"/>
                    <a:pt x="0" y="544937"/>
                    <a:pt x="0" y="538877"/>
                  </a:cubicBezTo>
                  <a:lnTo>
                    <a:pt x="0" y="22850"/>
                  </a:lnTo>
                  <a:cubicBezTo>
                    <a:pt x="0" y="16790"/>
                    <a:pt x="2407" y="10978"/>
                    <a:pt x="6693" y="6693"/>
                  </a:cubicBezTo>
                  <a:cubicBezTo>
                    <a:pt x="10978" y="2407"/>
                    <a:pt x="16790" y="0"/>
                    <a:pt x="22850" y="0"/>
                  </a:cubicBezTo>
                  <a:close/>
                </a:path>
              </a:pathLst>
            </a:custGeom>
            <a:blipFill>
              <a:blip r:embed="rId3"/>
              <a:stretch>
                <a:fillRect l="-14433" t="0" r="-14433" b="0"/>
              </a:stretch>
            </a:blipFill>
            <a:ln cap="rnd">
              <a:noFill/>
              <a:prstDash val="solid"/>
              <a:round/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831503" y="1739105"/>
            <a:ext cx="7561808" cy="3175914"/>
            <a:chOff x="0" y="0"/>
            <a:chExt cx="1247703" cy="52402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47703" cy="524028"/>
            </a:xfrm>
            <a:custGeom>
              <a:avLst/>
              <a:gdLst/>
              <a:ahLst/>
              <a:cxnLst/>
              <a:rect r="r" b="b" t="t" l="l"/>
              <a:pathLst>
                <a:path h="524028" w="1247703">
                  <a:moveTo>
                    <a:pt x="23548" y="0"/>
                  </a:moveTo>
                  <a:lnTo>
                    <a:pt x="1224155" y="0"/>
                  </a:lnTo>
                  <a:cubicBezTo>
                    <a:pt x="1237160" y="0"/>
                    <a:pt x="1247703" y="10543"/>
                    <a:pt x="1247703" y="23548"/>
                  </a:cubicBezTo>
                  <a:lnTo>
                    <a:pt x="1247703" y="500480"/>
                  </a:lnTo>
                  <a:cubicBezTo>
                    <a:pt x="1247703" y="506725"/>
                    <a:pt x="1245222" y="512715"/>
                    <a:pt x="1240806" y="517131"/>
                  </a:cubicBezTo>
                  <a:cubicBezTo>
                    <a:pt x="1236390" y="521547"/>
                    <a:pt x="1230400" y="524028"/>
                    <a:pt x="1224155" y="524028"/>
                  </a:cubicBezTo>
                  <a:lnTo>
                    <a:pt x="23548" y="524028"/>
                  </a:lnTo>
                  <a:cubicBezTo>
                    <a:pt x="10543" y="524028"/>
                    <a:pt x="0" y="513485"/>
                    <a:pt x="0" y="500480"/>
                  </a:cubicBezTo>
                  <a:lnTo>
                    <a:pt x="0" y="23548"/>
                  </a:lnTo>
                  <a:cubicBezTo>
                    <a:pt x="0" y="10543"/>
                    <a:pt x="10543" y="0"/>
                    <a:pt x="23548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637" r="0" b="-1637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Freeform 10" id="10"/>
          <p:cNvSpPr/>
          <p:nvPr/>
        </p:nvSpPr>
        <p:spPr>
          <a:xfrm flipH="false" flipV="false" rot="-2700000">
            <a:off x="16317946" y="-1572166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8" y="0"/>
                </a:lnTo>
                <a:lnTo>
                  <a:pt x="1454068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1" id="11"/>
          <p:cNvSpPr/>
          <p:nvPr/>
        </p:nvSpPr>
        <p:spPr>
          <a:xfrm flipH="false" flipV="false" rot="-2700000">
            <a:off x="-220991" y="6750477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7" y="0"/>
                </a:lnTo>
                <a:lnTo>
                  <a:pt x="1454067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1931567" y="2762010"/>
            <a:ext cx="5327733" cy="6496290"/>
            <a:chOff x="0" y="0"/>
            <a:chExt cx="689049" cy="84018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89049" cy="840181"/>
            </a:xfrm>
            <a:custGeom>
              <a:avLst/>
              <a:gdLst/>
              <a:ahLst/>
              <a:cxnLst/>
              <a:rect r="r" b="b" t="t" l="l"/>
              <a:pathLst>
                <a:path h="840181" w="689049">
                  <a:moveTo>
                    <a:pt x="33422" y="0"/>
                  </a:moveTo>
                  <a:lnTo>
                    <a:pt x="655627" y="0"/>
                  </a:lnTo>
                  <a:cubicBezTo>
                    <a:pt x="674085" y="0"/>
                    <a:pt x="689049" y="14964"/>
                    <a:pt x="689049" y="33422"/>
                  </a:cubicBezTo>
                  <a:lnTo>
                    <a:pt x="689049" y="806759"/>
                  </a:lnTo>
                  <a:cubicBezTo>
                    <a:pt x="689049" y="825217"/>
                    <a:pt x="674085" y="840181"/>
                    <a:pt x="655627" y="840181"/>
                  </a:cubicBezTo>
                  <a:lnTo>
                    <a:pt x="33422" y="840181"/>
                  </a:lnTo>
                  <a:cubicBezTo>
                    <a:pt x="14964" y="840181"/>
                    <a:pt x="0" y="825217"/>
                    <a:pt x="0" y="806759"/>
                  </a:cubicBezTo>
                  <a:lnTo>
                    <a:pt x="0" y="33422"/>
                  </a:lnTo>
                  <a:cubicBezTo>
                    <a:pt x="0" y="14964"/>
                    <a:pt x="14964" y="0"/>
                    <a:pt x="33422" y="0"/>
                  </a:cubicBezTo>
                  <a:close/>
                </a:path>
              </a:pathLst>
            </a:custGeom>
            <a:blipFill>
              <a:blip r:embed="rId7"/>
              <a:stretch>
                <a:fillRect l="-1135" t="0" r="-1135" b="0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TextBox 14" id="14"/>
          <p:cNvSpPr txBox="true"/>
          <p:nvPr/>
        </p:nvSpPr>
        <p:spPr>
          <a:xfrm rot="0">
            <a:off x="1028700" y="1047750"/>
            <a:ext cx="6776910" cy="691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4"/>
              </a:lnSpc>
            </a:pPr>
            <a:r>
              <a:rPr lang="en-US" sz="4661" spc="-237" b="true">
                <a:solidFill>
                  <a:srgbClr val="FFFFFF"/>
                </a:solidFill>
                <a:latin typeface="Times New Roman Semi-Bold"/>
                <a:ea typeface="Times New Roman Semi-Bold"/>
                <a:cs typeface="Times New Roman Semi-Bold"/>
                <a:sym typeface="Times New Roman Semi-Bold"/>
              </a:rPr>
              <a:t>Screenshots of our Project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8846" y="571501"/>
            <a:ext cx="17250307" cy="9331930"/>
            <a:chOff x="0" y="0"/>
            <a:chExt cx="4543291" cy="24577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43291" cy="2457792"/>
            </a:xfrm>
            <a:custGeom>
              <a:avLst/>
              <a:gdLst/>
              <a:ahLst/>
              <a:cxnLst/>
              <a:rect r="r" b="b" t="t" l="l"/>
              <a:pathLst>
                <a:path h="2457792" w="4543291">
                  <a:moveTo>
                    <a:pt x="27377" y="0"/>
                  </a:moveTo>
                  <a:lnTo>
                    <a:pt x="4515914" y="0"/>
                  </a:lnTo>
                  <a:cubicBezTo>
                    <a:pt x="4523175" y="0"/>
                    <a:pt x="4530138" y="2884"/>
                    <a:pt x="4535272" y="8018"/>
                  </a:cubicBezTo>
                  <a:cubicBezTo>
                    <a:pt x="4540407" y="13153"/>
                    <a:pt x="4543291" y="20116"/>
                    <a:pt x="4543291" y="27377"/>
                  </a:cubicBezTo>
                  <a:lnTo>
                    <a:pt x="4543291" y="2430415"/>
                  </a:lnTo>
                  <a:cubicBezTo>
                    <a:pt x="4543291" y="2445535"/>
                    <a:pt x="4531034" y="2457792"/>
                    <a:pt x="4515914" y="2457792"/>
                  </a:cubicBezTo>
                  <a:lnTo>
                    <a:pt x="27377" y="2457792"/>
                  </a:lnTo>
                  <a:cubicBezTo>
                    <a:pt x="20116" y="2457792"/>
                    <a:pt x="13153" y="2454908"/>
                    <a:pt x="8018" y="2449774"/>
                  </a:cubicBezTo>
                  <a:cubicBezTo>
                    <a:pt x="2884" y="2444640"/>
                    <a:pt x="0" y="2437676"/>
                    <a:pt x="0" y="2430415"/>
                  </a:cubicBezTo>
                  <a:lnTo>
                    <a:pt x="0" y="27377"/>
                  </a:lnTo>
                  <a:cubicBezTo>
                    <a:pt x="0" y="20116"/>
                    <a:pt x="2884" y="13153"/>
                    <a:pt x="8018" y="8018"/>
                  </a:cubicBezTo>
                  <a:cubicBezTo>
                    <a:pt x="13153" y="2884"/>
                    <a:pt x="20116" y="0"/>
                    <a:pt x="27377" y="0"/>
                  </a:cubicBezTo>
                  <a:close/>
                </a:path>
              </a:pathLst>
            </a:custGeom>
            <a:solidFill>
              <a:srgbClr val="AA240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4543291" cy="25435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28686" y="2340609"/>
            <a:ext cx="11812372" cy="4416492"/>
            <a:chOff x="0" y="0"/>
            <a:chExt cx="3111077" cy="116319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11078" cy="1163191"/>
            </a:xfrm>
            <a:custGeom>
              <a:avLst/>
              <a:gdLst/>
              <a:ahLst/>
              <a:cxnLst/>
              <a:rect r="r" b="b" t="t" l="l"/>
              <a:pathLst>
                <a:path h="1163191" w="3111078">
                  <a:moveTo>
                    <a:pt x="20973" y="0"/>
                  </a:moveTo>
                  <a:lnTo>
                    <a:pt x="3090104" y="0"/>
                  </a:lnTo>
                  <a:cubicBezTo>
                    <a:pt x="3101688" y="0"/>
                    <a:pt x="3111078" y="9390"/>
                    <a:pt x="3111078" y="20973"/>
                  </a:cubicBezTo>
                  <a:lnTo>
                    <a:pt x="3111078" y="1142218"/>
                  </a:lnTo>
                  <a:cubicBezTo>
                    <a:pt x="3111078" y="1147781"/>
                    <a:pt x="3108868" y="1153115"/>
                    <a:pt x="3104935" y="1157049"/>
                  </a:cubicBezTo>
                  <a:cubicBezTo>
                    <a:pt x="3101001" y="1160982"/>
                    <a:pt x="3095667" y="1163191"/>
                    <a:pt x="3090104" y="1163191"/>
                  </a:cubicBezTo>
                  <a:lnTo>
                    <a:pt x="20973" y="1163191"/>
                  </a:lnTo>
                  <a:cubicBezTo>
                    <a:pt x="9390" y="1163191"/>
                    <a:pt x="0" y="1153801"/>
                    <a:pt x="0" y="1142218"/>
                  </a:cubicBezTo>
                  <a:lnTo>
                    <a:pt x="0" y="20973"/>
                  </a:lnTo>
                  <a:cubicBezTo>
                    <a:pt x="0" y="9390"/>
                    <a:pt x="9390" y="0"/>
                    <a:pt x="2097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85725"/>
              <a:ext cx="3111077" cy="12489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-2700000">
            <a:off x="16317946" y="-1572166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8" y="0"/>
                </a:lnTo>
                <a:lnTo>
                  <a:pt x="1454068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-2700000">
            <a:off x="69897" y="6283833"/>
            <a:ext cx="1454067" cy="5806029"/>
          </a:xfrm>
          <a:custGeom>
            <a:avLst/>
            <a:gdLst/>
            <a:ahLst/>
            <a:cxnLst/>
            <a:rect r="r" b="b" t="t" l="l"/>
            <a:pathLst>
              <a:path h="5806029" w="1454067">
                <a:moveTo>
                  <a:pt x="0" y="0"/>
                </a:moveTo>
                <a:lnTo>
                  <a:pt x="1454068" y="0"/>
                </a:lnTo>
                <a:lnTo>
                  <a:pt x="1454068" y="5806029"/>
                </a:lnTo>
                <a:lnTo>
                  <a:pt x="0" y="58060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624040" y="2598031"/>
            <a:ext cx="5542393" cy="420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spc="275">
                <a:solidFill>
                  <a:srgbClr val="AA24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SCALABLE FEATURES TO ADD: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1047750"/>
            <a:ext cx="15359424" cy="1292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19"/>
              </a:lnSpc>
              <a:spcBef>
                <a:spcPct val="0"/>
              </a:spcBef>
            </a:pPr>
            <a:r>
              <a:rPr lang="en-US" b="true" sz="8666" spc="-441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FUTURE SCOPE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257848" y="3199360"/>
            <a:ext cx="10509074" cy="309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4079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od &amp; beve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ag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p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re-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der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ng</a:t>
            </a:r>
          </a:p>
          <a:p>
            <a:pPr algn="l" marL="518160" indent="-259080" lvl="1">
              <a:lnSpc>
                <a:spcPts val="407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Loy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 a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nd 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disc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coupons</a:t>
            </a:r>
          </a:p>
          <a:p>
            <a:pPr algn="l" marL="518160" indent="-259080" lvl="1">
              <a:lnSpc>
                <a:spcPts val="407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AI-pow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ed m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vie 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gge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tions</a:t>
            </a:r>
          </a:p>
          <a:p>
            <a:pPr algn="l" marL="518160" indent="-259080" lvl="1">
              <a:lnSpc>
                <a:spcPts val="407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ltilin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gu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supp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rt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ver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 r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egion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</a:p>
          <a:p>
            <a:pPr algn="l" marL="518160" indent="-259080" lvl="1">
              <a:lnSpc>
                <a:spcPts val="407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nering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loc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 cin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 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inve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US" sz="2400" strike="noStrike" u="none">
                <a:solidFill>
                  <a:srgbClr val="000000">
                    <a:alpha val="71765"/>
                  </a:srgb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ry</a:t>
            </a:r>
          </a:p>
          <a:p>
            <a:pPr algn="l" marL="0" indent="0" lvl="0">
              <a:lnSpc>
                <a:spcPts val="40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DAGj61q3_ss</dc:identifier>
  <dcterms:modified xsi:type="dcterms:W3CDTF">2011-08-01T06:04:30Z</dcterms:modified>
  <cp:revision>1</cp:revision>
  <dc:title>Red Black Modern Bold Cinema Club Presentation</dc:title>
</cp:coreProperties>
</file>

<file path=docProps/thumbnail.jpeg>
</file>